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gif" ContentType="image/gif"/>
  <Default Extension="png" ContentType="image/png"/>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94294" r:id="rId1"/>
  </p:sldMasterIdLst>
  <p:notesMasterIdLst>
    <p:notesMasterId r:id="rId58"/>
  </p:notesMasterIdLst>
  <p:handoutMasterIdLst>
    <p:handoutMasterId r:id="rId59"/>
  </p:handoutMasterIdLst>
  <p:sldIdLst>
    <p:sldId id="794" r:id="rId2"/>
    <p:sldId id="1344" r:id="rId3"/>
    <p:sldId id="1343" r:id="rId4"/>
    <p:sldId id="1330" r:id="rId5"/>
    <p:sldId id="1309" r:id="rId6"/>
    <p:sldId id="1336" r:id="rId7"/>
    <p:sldId id="1331" r:id="rId8"/>
    <p:sldId id="1333" r:id="rId9"/>
    <p:sldId id="1334" r:id="rId10"/>
    <p:sldId id="1286" r:id="rId11"/>
    <p:sldId id="1329" r:id="rId12"/>
    <p:sldId id="1337" r:id="rId13"/>
    <p:sldId id="1347" r:id="rId14"/>
    <p:sldId id="1348" r:id="rId15"/>
    <p:sldId id="1349" r:id="rId16"/>
    <p:sldId id="1350" r:id="rId17"/>
    <p:sldId id="1351" r:id="rId18"/>
    <p:sldId id="1352" r:id="rId19"/>
    <p:sldId id="1353" r:id="rId20"/>
    <p:sldId id="1354" r:id="rId21"/>
    <p:sldId id="1338" r:id="rId22"/>
    <p:sldId id="1294" r:id="rId23"/>
    <p:sldId id="1306" r:id="rId24"/>
    <p:sldId id="1297" r:id="rId25"/>
    <p:sldId id="1298" r:id="rId26"/>
    <p:sldId id="1299" r:id="rId27"/>
    <p:sldId id="1335" r:id="rId28"/>
    <p:sldId id="1339" r:id="rId29"/>
    <p:sldId id="1255" r:id="rId30"/>
    <p:sldId id="1332" r:id="rId31"/>
    <p:sldId id="1259" r:id="rId32"/>
    <p:sldId id="1260" r:id="rId33"/>
    <p:sldId id="1261" r:id="rId34"/>
    <p:sldId id="1262" r:id="rId35"/>
    <p:sldId id="1362" r:id="rId36"/>
    <p:sldId id="1263" r:id="rId37"/>
    <p:sldId id="1264" r:id="rId38"/>
    <p:sldId id="1265" r:id="rId39"/>
    <p:sldId id="1266" r:id="rId40"/>
    <p:sldId id="1268" r:id="rId41"/>
    <p:sldId id="1269" r:id="rId42"/>
    <p:sldId id="1271" r:id="rId43"/>
    <p:sldId id="1274" r:id="rId44"/>
    <p:sldId id="1272" r:id="rId45"/>
    <p:sldId id="1273" r:id="rId46"/>
    <p:sldId id="1275" r:id="rId47"/>
    <p:sldId id="1276" r:id="rId48"/>
    <p:sldId id="1277" r:id="rId49"/>
    <p:sldId id="1278" r:id="rId50"/>
    <p:sldId id="1363" r:id="rId51"/>
    <p:sldId id="1280" r:id="rId52"/>
    <p:sldId id="1281" r:id="rId53"/>
    <p:sldId id="1340" r:id="rId54"/>
    <p:sldId id="1341" r:id="rId55"/>
    <p:sldId id="1282" r:id="rId56"/>
    <p:sldId id="1070" r:id="rId57"/>
  </p:sldIdLst>
  <p:sldSz cx="9144000" cy="6858000" type="screen4x3"/>
  <p:notesSz cx="7099300" cy="10234613"/>
  <p:defaultTextStyle>
    <a:defPPr>
      <a:defRPr lang="en-GB"/>
    </a:defPPr>
    <a:lvl1pPr algn="l" defTabSz="449263" rtl="0" fontAlgn="base">
      <a:spcBef>
        <a:spcPct val="0"/>
      </a:spcBef>
      <a:spcAft>
        <a:spcPct val="0"/>
      </a:spcAft>
      <a:defRPr sz="2400" kern="1200">
        <a:solidFill>
          <a:schemeClr val="bg1"/>
        </a:solidFill>
        <a:latin typeface="Times New Roman" pitchFamily="18" charset="0"/>
        <a:ea typeface="Arial Unicode MS" pitchFamily="34" charset="-128"/>
        <a:cs typeface="Arial Unicode MS" pitchFamily="34" charset="-128"/>
      </a:defRPr>
    </a:lvl1pPr>
    <a:lvl2pPr marL="457200" algn="l" defTabSz="449263" rtl="0" fontAlgn="base">
      <a:spcBef>
        <a:spcPct val="0"/>
      </a:spcBef>
      <a:spcAft>
        <a:spcPct val="0"/>
      </a:spcAft>
      <a:defRPr sz="2400" kern="1200">
        <a:solidFill>
          <a:schemeClr val="bg1"/>
        </a:solidFill>
        <a:latin typeface="Times New Roman" pitchFamily="18" charset="0"/>
        <a:ea typeface="Arial Unicode MS" pitchFamily="34" charset="-128"/>
        <a:cs typeface="Arial Unicode MS" pitchFamily="34" charset="-128"/>
      </a:defRPr>
    </a:lvl2pPr>
    <a:lvl3pPr marL="914400" algn="l" defTabSz="449263" rtl="0" fontAlgn="base">
      <a:spcBef>
        <a:spcPct val="0"/>
      </a:spcBef>
      <a:spcAft>
        <a:spcPct val="0"/>
      </a:spcAft>
      <a:defRPr sz="2400" kern="1200">
        <a:solidFill>
          <a:schemeClr val="bg1"/>
        </a:solidFill>
        <a:latin typeface="Times New Roman" pitchFamily="18" charset="0"/>
        <a:ea typeface="Arial Unicode MS" pitchFamily="34" charset="-128"/>
        <a:cs typeface="Arial Unicode MS" pitchFamily="34" charset="-128"/>
      </a:defRPr>
    </a:lvl3pPr>
    <a:lvl4pPr marL="1371600" algn="l" defTabSz="449263" rtl="0" fontAlgn="base">
      <a:spcBef>
        <a:spcPct val="0"/>
      </a:spcBef>
      <a:spcAft>
        <a:spcPct val="0"/>
      </a:spcAft>
      <a:defRPr sz="2400" kern="1200">
        <a:solidFill>
          <a:schemeClr val="bg1"/>
        </a:solidFill>
        <a:latin typeface="Times New Roman" pitchFamily="18" charset="0"/>
        <a:ea typeface="Arial Unicode MS" pitchFamily="34" charset="-128"/>
        <a:cs typeface="Arial Unicode MS" pitchFamily="34" charset="-128"/>
      </a:defRPr>
    </a:lvl4pPr>
    <a:lvl5pPr marL="1828800" algn="l" defTabSz="449263" rtl="0" fontAlgn="base">
      <a:spcBef>
        <a:spcPct val="0"/>
      </a:spcBef>
      <a:spcAft>
        <a:spcPct val="0"/>
      </a:spcAft>
      <a:defRPr sz="2400" kern="1200">
        <a:solidFill>
          <a:schemeClr val="bg1"/>
        </a:solidFill>
        <a:latin typeface="Times New Roman" pitchFamily="18" charset="0"/>
        <a:ea typeface="Arial Unicode MS" pitchFamily="34" charset="-128"/>
        <a:cs typeface="Arial Unicode MS" pitchFamily="34" charset="-128"/>
      </a:defRPr>
    </a:lvl5pPr>
    <a:lvl6pPr marL="2286000" algn="l" defTabSz="914400" rtl="0" eaLnBrk="1" latinLnBrk="0" hangingPunct="1">
      <a:defRPr sz="2400" kern="1200">
        <a:solidFill>
          <a:schemeClr val="bg1"/>
        </a:solidFill>
        <a:latin typeface="Times New Roman" pitchFamily="18" charset="0"/>
        <a:ea typeface="Arial Unicode MS" pitchFamily="34" charset="-128"/>
        <a:cs typeface="Arial Unicode MS" pitchFamily="34" charset="-128"/>
      </a:defRPr>
    </a:lvl6pPr>
    <a:lvl7pPr marL="2743200" algn="l" defTabSz="914400" rtl="0" eaLnBrk="1" latinLnBrk="0" hangingPunct="1">
      <a:defRPr sz="2400" kern="1200">
        <a:solidFill>
          <a:schemeClr val="bg1"/>
        </a:solidFill>
        <a:latin typeface="Times New Roman" pitchFamily="18" charset="0"/>
        <a:ea typeface="Arial Unicode MS" pitchFamily="34" charset="-128"/>
        <a:cs typeface="Arial Unicode MS" pitchFamily="34" charset="-128"/>
      </a:defRPr>
    </a:lvl7pPr>
    <a:lvl8pPr marL="3200400" algn="l" defTabSz="914400" rtl="0" eaLnBrk="1" latinLnBrk="0" hangingPunct="1">
      <a:defRPr sz="2400" kern="1200">
        <a:solidFill>
          <a:schemeClr val="bg1"/>
        </a:solidFill>
        <a:latin typeface="Times New Roman" pitchFamily="18" charset="0"/>
        <a:ea typeface="Arial Unicode MS" pitchFamily="34" charset="-128"/>
        <a:cs typeface="Arial Unicode MS" pitchFamily="34" charset="-128"/>
      </a:defRPr>
    </a:lvl8pPr>
    <a:lvl9pPr marL="3657600" algn="l" defTabSz="914400" rtl="0" eaLnBrk="1" latinLnBrk="0" hangingPunct="1">
      <a:defRPr sz="2400" kern="1200">
        <a:solidFill>
          <a:schemeClr val="bg1"/>
        </a:solidFill>
        <a:latin typeface="Times New Roman" pitchFamily="18" charset="0"/>
        <a:ea typeface="Arial Unicode MS" pitchFamily="34" charset="-128"/>
        <a:cs typeface="Arial Unicode MS" pitchFamily="34" charset="-128"/>
      </a:defRPr>
    </a:lvl9pPr>
  </p:defaultTextStyle>
  <p:extLst>
    <p:ext uri="{521415D9-36F7-43E2-AB2F-B90AF26B5E84}">
      <p14:sectionLst xmlns:p14="http://schemas.microsoft.com/office/powerpoint/2010/main">
        <p14:section name="Untitled Section" id="{06D21EC3-7354-4AE1-AF69-9312F3004240}">
          <p14:sldIdLst>
            <p14:sldId id="794"/>
            <p14:sldId id="1344"/>
            <p14:sldId id="1343"/>
            <p14:sldId id="1330"/>
            <p14:sldId id="1309"/>
            <p14:sldId id="1336"/>
            <p14:sldId id="1331"/>
            <p14:sldId id="1333"/>
            <p14:sldId id="1334"/>
            <p14:sldId id="1286"/>
            <p14:sldId id="1329"/>
            <p14:sldId id="1337"/>
            <p14:sldId id="1347"/>
            <p14:sldId id="1348"/>
            <p14:sldId id="1349"/>
            <p14:sldId id="1350"/>
            <p14:sldId id="1351"/>
            <p14:sldId id="1352"/>
            <p14:sldId id="1353"/>
            <p14:sldId id="1354"/>
            <p14:sldId id="1338"/>
            <p14:sldId id="1294"/>
            <p14:sldId id="1306"/>
            <p14:sldId id="1297"/>
            <p14:sldId id="1298"/>
            <p14:sldId id="1299"/>
            <p14:sldId id="1335"/>
            <p14:sldId id="1339"/>
            <p14:sldId id="1255"/>
            <p14:sldId id="1332"/>
            <p14:sldId id="1259"/>
            <p14:sldId id="1260"/>
            <p14:sldId id="1261"/>
            <p14:sldId id="1262"/>
            <p14:sldId id="1362"/>
            <p14:sldId id="1263"/>
            <p14:sldId id="1264"/>
            <p14:sldId id="1265"/>
            <p14:sldId id="1266"/>
            <p14:sldId id="1268"/>
            <p14:sldId id="1269"/>
            <p14:sldId id="1271"/>
            <p14:sldId id="1274"/>
            <p14:sldId id="1272"/>
            <p14:sldId id="1273"/>
            <p14:sldId id="1275"/>
            <p14:sldId id="1276"/>
            <p14:sldId id="1277"/>
            <p14:sldId id="1278"/>
            <p14:sldId id="1363"/>
            <p14:sldId id="1280"/>
            <p14:sldId id="1281"/>
            <p14:sldId id="1340"/>
            <p14:sldId id="1341"/>
            <p14:sldId id="1282"/>
            <p14:sldId id="1070"/>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4">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0000"/>
    <a:srgbClr val="CE7674"/>
    <a:srgbClr val="FF0000"/>
    <a:srgbClr val="002056"/>
    <a:srgbClr val="0066FF"/>
    <a:srgbClr val="DB7373"/>
    <a:srgbClr val="DC40F6"/>
    <a:srgbClr val="FFFF4F"/>
    <a:srgbClr val="00FF00"/>
    <a:srgbClr val="C495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8D230F3-CF80-4859-8CE7-A43EE81993B5}" styleName="Açık Stil 1 - Vurgu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D27102A9-8310-4765-A935-A1911B00CA55}" styleName="Açık Stil 1 - Vurgu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C083E6E3-FA7D-4D7B-A595-EF9225AFEA82}" styleName="Açık Stil 1 - Vurgu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E3FDE45-AF77-4B5C-9715-49D594BDF05E}" styleName="Açık Stil 1 - Vurgu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E8B1032C-EA38-4F05-BA0D-38AFFFC7BED3}" styleName="Açık Stil 3 - Vurgu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Açık Stil 3 - Vurgu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7DF18680-E054-41AD-8BC1-D1AEF772440D}" styleName="Orta Stil 2 - Vurgu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8FD4443E-F989-4FC4-A0C8-D5A2AF1F390B}" styleName="Koyu Stil 1 - Vurgu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Koyu Stil 1 - Vurgu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Koyu Stil 1 - Vurgu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Koyu Stil 1 - Vurgu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Koyu Stil 1 - Vurgu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Koyu Stil 1 - Vurgu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Koyu Stil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Koyu Stil 2 - Vurgu 5/Vurgu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00A15C55-8517-42AA-B614-E9B94910E393}" styleName="Orta Stil 2 - Vurgu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Orta Stil 4 - Vurgu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660B408-B3CF-4A94-85FC-2B1E0A45F4A2}" styleName="Koyu Stil 2 - Vurgu 1/Vurgu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2A488322-F2BA-4B5B-9748-0D474271808F}" styleName="Orta Stil 3 - Vurgu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16D9F66E-5EB9-4882-86FB-DCBF35E3C3E4}" styleName="Orta Stil 4 - Vurgu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D7AC3CCA-C797-4891-BE02-D94E43425B78}" styleName="Orta Stil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91EBBBCC-DAD2-459C-BE2E-F6DE35CF9A28}" styleName="Koyu Stil 2 - Vurgu 3/Vurgu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C4B1156A-380E-4F78-BDF5-A606A8083BF9}" styleName="Orta Stil 4 - Vurgu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152" autoAdjust="0"/>
    <p:restoredTop sz="50000" autoAdjust="0"/>
  </p:normalViewPr>
  <p:slideViewPr>
    <p:cSldViewPr>
      <p:cViewPr varScale="1">
        <p:scale>
          <a:sx n="82" d="100"/>
          <a:sy n="82" d="100"/>
        </p:scale>
        <p:origin x="1160" y="176"/>
      </p:cViewPr>
      <p:guideLst>
        <p:guide orient="horz" pos="2160"/>
        <p:guide pos="2880"/>
      </p:guideLst>
    </p:cSldViewPr>
  </p:slideViewPr>
  <p:outlineViewPr>
    <p:cViewPr varScale="1">
      <p:scale>
        <a:sx n="170" d="200"/>
        <a:sy n="170" d="200"/>
      </p:scale>
      <p:origin x="120" y="50436"/>
    </p:cViewPr>
  </p:outlineViewPr>
  <p:notesTextViewPr>
    <p:cViewPr>
      <p:scale>
        <a:sx n="100" d="100"/>
        <a:sy n="100" d="100"/>
      </p:scale>
      <p:origin x="0" y="0"/>
    </p:cViewPr>
  </p:notesTextViewPr>
  <p:sorterViewPr>
    <p:cViewPr>
      <p:scale>
        <a:sx n="95" d="100"/>
        <a:sy n="95" d="100"/>
      </p:scale>
      <p:origin x="0" y="30"/>
    </p:cViewPr>
  </p:sorterViewPr>
  <p:notesViewPr>
    <p:cSldViewPr>
      <p:cViewPr varScale="1">
        <p:scale>
          <a:sx n="62" d="100"/>
          <a:sy n="62" d="100"/>
        </p:scale>
        <p:origin x="-2874" y="-84"/>
      </p:cViewPr>
      <p:guideLst>
        <p:guide orient="horz" pos="3224"/>
        <p:guide pos="2236"/>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notesMaster" Target="notesMasters/notesMaster1.xml"/><Relationship Id="rId59" Type="http://schemas.openxmlformats.org/officeDocument/2006/relationships/handoutMaster" Target="handoutMasters/handoutMaster1.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presProps" Target="presProps.xml"/><Relationship Id="rId61" Type="http://schemas.openxmlformats.org/officeDocument/2006/relationships/viewProps" Target="viewProps.xml"/><Relationship Id="rId62"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iagrams/_rels/data2.xml.rels><?xml version="1.0" encoding="UTF-8" standalone="yes"?>
<Relationships xmlns="http://schemas.openxmlformats.org/package/2006/relationships"><Relationship Id="rId1" Type="http://schemas.openxmlformats.org/officeDocument/2006/relationships/image" Target="../media/image35.jpeg"/><Relationship Id="rId2" Type="http://schemas.openxmlformats.org/officeDocument/2006/relationships/image" Target="../media/image36.jpeg"/></Relationships>
</file>

<file path=ppt/diagrams/_rels/data3.xml.rels><?xml version="1.0" encoding="UTF-8" standalone="yes"?>
<Relationships xmlns="http://schemas.openxmlformats.org/package/2006/relationships"><Relationship Id="rId1" Type="http://schemas.openxmlformats.org/officeDocument/2006/relationships/image" Target="../media/image35.jpeg"/><Relationship Id="rId2" Type="http://schemas.openxmlformats.org/officeDocument/2006/relationships/image" Target="../media/image36.jpeg"/></Relationships>
</file>

<file path=ppt/diagrams/_rels/data4.xml.rels><?xml version="1.0" encoding="UTF-8" standalone="yes"?>
<Relationships xmlns="http://schemas.openxmlformats.org/package/2006/relationships"><Relationship Id="rId1" Type="http://schemas.openxmlformats.org/officeDocument/2006/relationships/image" Target="../media/image35.jpeg"/><Relationship Id="rId2" Type="http://schemas.openxmlformats.org/officeDocument/2006/relationships/image" Target="../media/image36.jpeg"/></Relationships>
</file>

<file path=ppt/diagrams/_rels/data5.xml.rels><?xml version="1.0" encoding="UTF-8" standalone="yes"?>
<Relationships xmlns="http://schemas.openxmlformats.org/package/2006/relationships"><Relationship Id="rId1" Type="http://schemas.openxmlformats.org/officeDocument/2006/relationships/image" Target="../media/image35.jpeg"/><Relationship Id="rId2" Type="http://schemas.openxmlformats.org/officeDocument/2006/relationships/image" Target="../media/image36.jpeg"/></Relationships>
</file>

<file path=ppt/diagrams/_rels/data6.xml.rels><?xml version="1.0" encoding="UTF-8" standalone="yes"?>
<Relationships xmlns="http://schemas.openxmlformats.org/package/2006/relationships"><Relationship Id="rId1" Type="http://schemas.openxmlformats.org/officeDocument/2006/relationships/image" Target="../media/image35.jpeg"/><Relationship Id="rId2" Type="http://schemas.openxmlformats.org/officeDocument/2006/relationships/image" Target="../media/image36.jpeg"/></Relationships>
</file>

<file path=ppt/diagrams/_rels/data7.xml.rels><?xml version="1.0" encoding="UTF-8" standalone="yes"?>
<Relationships xmlns="http://schemas.openxmlformats.org/package/2006/relationships"><Relationship Id="rId1" Type="http://schemas.openxmlformats.org/officeDocument/2006/relationships/image" Target="../media/image35.jpeg"/><Relationship Id="rId2" Type="http://schemas.openxmlformats.org/officeDocument/2006/relationships/image" Target="../media/image36.jpeg"/></Relationships>
</file>

<file path=ppt/diagrams/_rels/data8.xml.rels><?xml version="1.0" encoding="UTF-8" standalone="yes"?>
<Relationships xmlns="http://schemas.openxmlformats.org/package/2006/relationships"><Relationship Id="rId1" Type="http://schemas.openxmlformats.org/officeDocument/2006/relationships/image" Target="../media/image35.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35.jpeg"/><Relationship Id="rId2" Type="http://schemas.openxmlformats.org/officeDocument/2006/relationships/image" Target="../media/image36.jpeg"/></Relationships>
</file>

<file path=ppt/diagrams/_rels/drawing3.xml.rels><?xml version="1.0" encoding="UTF-8" standalone="yes"?>
<Relationships xmlns="http://schemas.openxmlformats.org/package/2006/relationships"><Relationship Id="rId1" Type="http://schemas.openxmlformats.org/officeDocument/2006/relationships/image" Target="../media/image35.jpeg"/><Relationship Id="rId2" Type="http://schemas.openxmlformats.org/officeDocument/2006/relationships/image" Target="../media/image36.jpeg"/></Relationships>
</file>

<file path=ppt/diagrams/_rels/drawing4.xml.rels><?xml version="1.0" encoding="UTF-8" standalone="yes"?>
<Relationships xmlns="http://schemas.openxmlformats.org/package/2006/relationships"><Relationship Id="rId1" Type="http://schemas.openxmlformats.org/officeDocument/2006/relationships/image" Target="../media/image35.jpeg"/><Relationship Id="rId2" Type="http://schemas.openxmlformats.org/officeDocument/2006/relationships/image" Target="../media/image36.jpeg"/></Relationships>
</file>

<file path=ppt/diagrams/_rels/drawing5.xml.rels><?xml version="1.0" encoding="UTF-8" standalone="yes"?>
<Relationships xmlns="http://schemas.openxmlformats.org/package/2006/relationships"><Relationship Id="rId1" Type="http://schemas.openxmlformats.org/officeDocument/2006/relationships/image" Target="../media/image35.jpeg"/><Relationship Id="rId2" Type="http://schemas.openxmlformats.org/officeDocument/2006/relationships/image" Target="../media/image36.jpeg"/></Relationships>
</file>

<file path=ppt/diagrams/_rels/drawing6.xml.rels><?xml version="1.0" encoding="UTF-8" standalone="yes"?>
<Relationships xmlns="http://schemas.openxmlformats.org/package/2006/relationships"><Relationship Id="rId1" Type="http://schemas.openxmlformats.org/officeDocument/2006/relationships/image" Target="../media/image35.jpeg"/><Relationship Id="rId2" Type="http://schemas.openxmlformats.org/officeDocument/2006/relationships/image" Target="../media/image36.jpeg"/></Relationships>
</file>

<file path=ppt/diagrams/_rels/drawing7.xml.rels><?xml version="1.0" encoding="UTF-8" standalone="yes"?>
<Relationships xmlns="http://schemas.openxmlformats.org/package/2006/relationships"><Relationship Id="rId1" Type="http://schemas.openxmlformats.org/officeDocument/2006/relationships/image" Target="../media/image35.jpeg"/><Relationship Id="rId2" Type="http://schemas.openxmlformats.org/officeDocument/2006/relationships/image" Target="../media/image36.jpeg"/></Relationships>
</file>

<file path=ppt/diagrams/_rels/drawing8.xml.rels><?xml version="1.0" encoding="UTF-8" standalone="yes"?>
<Relationships xmlns="http://schemas.openxmlformats.org/package/2006/relationships"><Relationship Id="rId1" Type="http://schemas.openxmlformats.org/officeDocument/2006/relationships/image" Target="../media/image35.jpe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B9DC4A4-D237-4F1E-A468-B16995A2FF25}" type="doc">
      <dgm:prSet loTypeId="urn:microsoft.com/office/officeart/2008/layout/VerticalCurvedList" loCatId="list" qsTypeId="urn:microsoft.com/office/officeart/2005/8/quickstyle/simple5" qsCatId="simple" csTypeId="urn:microsoft.com/office/officeart/2005/8/colors/colorful3" csCatId="colorful" phldr="1"/>
      <dgm:spPr/>
      <dgm:t>
        <a:bodyPr/>
        <a:lstStyle/>
        <a:p>
          <a:endParaRPr lang="tr-TR"/>
        </a:p>
      </dgm:t>
    </dgm:pt>
    <dgm:pt modelId="{9648229B-33C8-4702-B5A1-057BC660FC8B}">
      <dgm:prSet phldrT="[Text]" custT="1"/>
      <dgm:spPr/>
      <dgm:t>
        <a:bodyPr/>
        <a:lstStyle/>
        <a:p>
          <a:r>
            <a:rPr lang="tr-TR" sz="1800" dirty="0" smtClean="0">
              <a:latin typeface="Futura Bk BT" panose="020B0502020204020303" pitchFamily="34" charset="0"/>
            </a:rPr>
            <a:t>Üniversite Destekleri</a:t>
          </a:r>
          <a:endParaRPr lang="tr-TR" sz="1800" dirty="0">
            <a:latin typeface="Futura Bk BT" panose="020B0502020204020303" pitchFamily="34" charset="0"/>
          </a:endParaRPr>
        </a:p>
      </dgm:t>
    </dgm:pt>
    <dgm:pt modelId="{5E1ED33A-D160-427F-B6F0-B13E1AFD20DC}" type="parTrans" cxnId="{91A4A142-299D-43FD-B108-BC2FAB4546C7}">
      <dgm:prSet/>
      <dgm:spPr/>
      <dgm:t>
        <a:bodyPr/>
        <a:lstStyle/>
        <a:p>
          <a:endParaRPr lang="tr-TR" sz="1800">
            <a:latin typeface="Futura Bk BT" panose="020B0502020204020303" pitchFamily="34" charset="0"/>
          </a:endParaRPr>
        </a:p>
      </dgm:t>
    </dgm:pt>
    <dgm:pt modelId="{DC838739-E6DC-411E-BAE8-C0666BAA0048}" type="sibTrans" cxnId="{91A4A142-299D-43FD-B108-BC2FAB4546C7}">
      <dgm:prSet/>
      <dgm:spPr/>
      <dgm:t>
        <a:bodyPr/>
        <a:lstStyle/>
        <a:p>
          <a:endParaRPr lang="tr-TR" sz="1800">
            <a:latin typeface="Futura Bk BT" panose="020B0502020204020303" pitchFamily="34" charset="0"/>
          </a:endParaRPr>
        </a:p>
      </dgm:t>
    </dgm:pt>
    <dgm:pt modelId="{7D21488B-4EF2-40E4-907F-60103A6CD237}">
      <dgm:prSet phldrT="[Text]" custT="1"/>
      <dgm:spPr/>
      <dgm:t>
        <a:bodyPr/>
        <a:lstStyle/>
        <a:p>
          <a:r>
            <a:rPr lang="tr-TR" sz="1800" dirty="0" smtClean="0">
              <a:latin typeface="Futura Bk BT" panose="020B0502020204020303" pitchFamily="34" charset="0"/>
            </a:rPr>
            <a:t>Sanayi Destekleri</a:t>
          </a:r>
          <a:endParaRPr lang="tr-TR" sz="1800" dirty="0">
            <a:latin typeface="Futura Bk BT" panose="020B0502020204020303" pitchFamily="34" charset="0"/>
          </a:endParaRPr>
        </a:p>
      </dgm:t>
    </dgm:pt>
    <dgm:pt modelId="{791E4312-512B-4E22-B911-4F934D42F870}" type="parTrans" cxnId="{CFCDB657-C941-4527-818F-9856AE22C25F}">
      <dgm:prSet/>
      <dgm:spPr/>
      <dgm:t>
        <a:bodyPr/>
        <a:lstStyle/>
        <a:p>
          <a:endParaRPr lang="tr-TR" sz="1800">
            <a:latin typeface="Futura Bk BT" panose="020B0502020204020303" pitchFamily="34" charset="0"/>
          </a:endParaRPr>
        </a:p>
      </dgm:t>
    </dgm:pt>
    <dgm:pt modelId="{B6DEA576-5B72-4B8B-BB3E-33ECB0332D4D}" type="sibTrans" cxnId="{CFCDB657-C941-4527-818F-9856AE22C25F}">
      <dgm:prSet/>
      <dgm:spPr/>
      <dgm:t>
        <a:bodyPr/>
        <a:lstStyle/>
        <a:p>
          <a:endParaRPr lang="tr-TR" sz="1800">
            <a:latin typeface="Futura Bk BT" panose="020B0502020204020303" pitchFamily="34" charset="0"/>
          </a:endParaRPr>
        </a:p>
      </dgm:t>
    </dgm:pt>
    <dgm:pt modelId="{2026137B-E9E0-4949-871B-33B52AE503AD}">
      <dgm:prSet phldrT="[Text]" custT="1"/>
      <dgm:spPr/>
      <dgm:t>
        <a:bodyPr/>
        <a:lstStyle/>
        <a:p>
          <a:r>
            <a:rPr lang="tr-TR" sz="1800" dirty="0" smtClean="0">
              <a:latin typeface="Futura Bk BT" panose="020B0502020204020303" pitchFamily="34" charset="0"/>
            </a:rPr>
            <a:t>Bilim İnsanı Yetiştirme</a:t>
          </a:r>
          <a:endParaRPr lang="tr-TR" sz="1800" dirty="0">
            <a:latin typeface="Futura Bk BT" panose="020B0502020204020303" pitchFamily="34" charset="0"/>
          </a:endParaRPr>
        </a:p>
      </dgm:t>
    </dgm:pt>
    <dgm:pt modelId="{17DF9057-366B-41F7-8896-03392FB61856}" type="parTrans" cxnId="{9CD895FB-842A-4C9D-AF33-725B96783AC0}">
      <dgm:prSet/>
      <dgm:spPr/>
      <dgm:t>
        <a:bodyPr/>
        <a:lstStyle/>
        <a:p>
          <a:endParaRPr lang="tr-TR" sz="1800">
            <a:latin typeface="Futura Bk BT" panose="020B0502020204020303" pitchFamily="34" charset="0"/>
          </a:endParaRPr>
        </a:p>
      </dgm:t>
    </dgm:pt>
    <dgm:pt modelId="{6E1CABEA-5D02-45E4-A765-4C39A4568706}" type="sibTrans" cxnId="{9CD895FB-842A-4C9D-AF33-725B96783AC0}">
      <dgm:prSet/>
      <dgm:spPr/>
      <dgm:t>
        <a:bodyPr/>
        <a:lstStyle/>
        <a:p>
          <a:endParaRPr lang="tr-TR" sz="1800">
            <a:latin typeface="Futura Bk BT" panose="020B0502020204020303" pitchFamily="34" charset="0"/>
          </a:endParaRPr>
        </a:p>
      </dgm:t>
    </dgm:pt>
    <dgm:pt modelId="{29AAFAB2-9F09-4FA5-BA41-4426A8A6CC54}">
      <dgm:prSet phldrT="[Text]" custT="1"/>
      <dgm:spPr/>
      <dgm:t>
        <a:bodyPr/>
        <a:lstStyle/>
        <a:p>
          <a:r>
            <a:rPr lang="tr-TR" sz="1800" dirty="0" smtClean="0">
              <a:latin typeface="Futura Bk BT" panose="020B0502020204020303" pitchFamily="34" charset="0"/>
            </a:rPr>
            <a:t>Bilim ve Toplum Faaliyetleri</a:t>
          </a:r>
          <a:endParaRPr lang="tr-TR" sz="1800" dirty="0">
            <a:latin typeface="Futura Bk BT" panose="020B0502020204020303" pitchFamily="34" charset="0"/>
          </a:endParaRPr>
        </a:p>
      </dgm:t>
    </dgm:pt>
    <dgm:pt modelId="{FCA30401-D4E8-45F0-BDD8-4F1F0C06D10F}" type="parTrans" cxnId="{8F62DC5F-C0D7-4CED-82F2-AB8FE5672934}">
      <dgm:prSet/>
      <dgm:spPr/>
      <dgm:t>
        <a:bodyPr/>
        <a:lstStyle/>
        <a:p>
          <a:endParaRPr lang="tr-TR" sz="1800">
            <a:latin typeface="Futura Bk BT" panose="020B0502020204020303" pitchFamily="34" charset="0"/>
          </a:endParaRPr>
        </a:p>
      </dgm:t>
    </dgm:pt>
    <dgm:pt modelId="{2C3FD6BF-15BD-4F81-BAD5-D6D6541DCF2F}" type="sibTrans" cxnId="{8F62DC5F-C0D7-4CED-82F2-AB8FE5672934}">
      <dgm:prSet/>
      <dgm:spPr/>
      <dgm:t>
        <a:bodyPr/>
        <a:lstStyle/>
        <a:p>
          <a:endParaRPr lang="tr-TR" sz="1800">
            <a:latin typeface="Futura Bk BT" panose="020B0502020204020303" pitchFamily="34" charset="0"/>
          </a:endParaRPr>
        </a:p>
      </dgm:t>
    </dgm:pt>
    <dgm:pt modelId="{87608468-625F-4877-85D9-2125B4CEB0AB}">
      <dgm:prSet phldrT="[Text]" custT="1"/>
      <dgm:spPr/>
      <dgm:t>
        <a:bodyPr/>
        <a:lstStyle/>
        <a:p>
          <a:r>
            <a:rPr lang="tr-TR" sz="1800" dirty="0" smtClean="0">
              <a:latin typeface="Futura Bk BT" panose="020B0502020204020303" pitchFamily="34" charset="0"/>
            </a:rPr>
            <a:t>Uluslararası İşbirliği</a:t>
          </a:r>
          <a:endParaRPr lang="tr-TR" sz="1800" dirty="0">
            <a:latin typeface="Futura Bk BT" panose="020B0502020204020303" pitchFamily="34" charset="0"/>
          </a:endParaRPr>
        </a:p>
      </dgm:t>
    </dgm:pt>
    <dgm:pt modelId="{1068E322-53BA-4DA4-B78E-78E75FBFE80B}" type="parTrans" cxnId="{12242AF7-62B6-46FE-A428-74AD40F63CCC}">
      <dgm:prSet/>
      <dgm:spPr/>
      <dgm:t>
        <a:bodyPr/>
        <a:lstStyle/>
        <a:p>
          <a:endParaRPr lang="tr-TR" sz="1800">
            <a:latin typeface="Futura Bk BT" panose="020B0502020204020303" pitchFamily="34" charset="0"/>
          </a:endParaRPr>
        </a:p>
      </dgm:t>
    </dgm:pt>
    <dgm:pt modelId="{CBCABA9D-19ED-4F1B-A42F-CE0436FA6B77}" type="sibTrans" cxnId="{12242AF7-62B6-46FE-A428-74AD40F63CCC}">
      <dgm:prSet/>
      <dgm:spPr/>
      <dgm:t>
        <a:bodyPr/>
        <a:lstStyle/>
        <a:p>
          <a:endParaRPr lang="tr-TR" sz="1800">
            <a:latin typeface="Futura Bk BT" panose="020B0502020204020303" pitchFamily="34" charset="0"/>
          </a:endParaRPr>
        </a:p>
      </dgm:t>
    </dgm:pt>
    <dgm:pt modelId="{5FAD5AB6-55E2-4CF6-B18C-73DA5551EC26}" type="pres">
      <dgm:prSet presAssocID="{BB9DC4A4-D237-4F1E-A468-B16995A2FF25}" presName="Name0" presStyleCnt="0">
        <dgm:presLayoutVars>
          <dgm:chMax val="7"/>
          <dgm:chPref val="7"/>
          <dgm:dir/>
        </dgm:presLayoutVars>
      </dgm:prSet>
      <dgm:spPr/>
      <dgm:t>
        <a:bodyPr/>
        <a:lstStyle/>
        <a:p>
          <a:endParaRPr lang="tr-TR"/>
        </a:p>
      </dgm:t>
    </dgm:pt>
    <dgm:pt modelId="{1A0C9D66-C42F-4C11-A514-FE866C991EE2}" type="pres">
      <dgm:prSet presAssocID="{BB9DC4A4-D237-4F1E-A468-B16995A2FF25}" presName="Name1" presStyleCnt="0"/>
      <dgm:spPr/>
    </dgm:pt>
    <dgm:pt modelId="{CE93AEB6-68E7-463A-9A28-C6883642891F}" type="pres">
      <dgm:prSet presAssocID="{BB9DC4A4-D237-4F1E-A468-B16995A2FF25}" presName="cycle" presStyleCnt="0"/>
      <dgm:spPr/>
    </dgm:pt>
    <dgm:pt modelId="{CD794EA6-0DF7-4E40-9E3C-74D4037DEF40}" type="pres">
      <dgm:prSet presAssocID="{BB9DC4A4-D237-4F1E-A468-B16995A2FF25}" presName="srcNode" presStyleLbl="node1" presStyleIdx="0" presStyleCnt="5"/>
      <dgm:spPr/>
    </dgm:pt>
    <dgm:pt modelId="{C670A177-A0AF-497E-B170-5DBEBF34FEDA}" type="pres">
      <dgm:prSet presAssocID="{BB9DC4A4-D237-4F1E-A468-B16995A2FF25}" presName="conn" presStyleLbl="parChTrans1D2" presStyleIdx="0" presStyleCnt="1"/>
      <dgm:spPr/>
      <dgm:t>
        <a:bodyPr/>
        <a:lstStyle/>
        <a:p>
          <a:endParaRPr lang="tr-TR"/>
        </a:p>
      </dgm:t>
    </dgm:pt>
    <dgm:pt modelId="{FFB877C3-A8B5-4307-A9EF-3AE1D3494B74}" type="pres">
      <dgm:prSet presAssocID="{BB9DC4A4-D237-4F1E-A468-B16995A2FF25}" presName="extraNode" presStyleLbl="node1" presStyleIdx="0" presStyleCnt="5"/>
      <dgm:spPr/>
    </dgm:pt>
    <dgm:pt modelId="{995FB0C1-454D-480C-86D3-47DFAE701678}" type="pres">
      <dgm:prSet presAssocID="{BB9DC4A4-D237-4F1E-A468-B16995A2FF25}" presName="dstNode" presStyleLbl="node1" presStyleIdx="0" presStyleCnt="5"/>
      <dgm:spPr/>
    </dgm:pt>
    <dgm:pt modelId="{75CD53C7-065C-4D77-84CD-36DDE4EA2EFD}" type="pres">
      <dgm:prSet presAssocID="{9648229B-33C8-4702-B5A1-057BC660FC8B}" presName="text_1" presStyleLbl="node1" presStyleIdx="0" presStyleCnt="5">
        <dgm:presLayoutVars>
          <dgm:bulletEnabled val="1"/>
        </dgm:presLayoutVars>
      </dgm:prSet>
      <dgm:spPr/>
      <dgm:t>
        <a:bodyPr/>
        <a:lstStyle/>
        <a:p>
          <a:endParaRPr lang="tr-TR"/>
        </a:p>
      </dgm:t>
    </dgm:pt>
    <dgm:pt modelId="{89D95B6F-BE98-4423-BA44-5F3C450CF2FC}" type="pres">
      <dgm:prSet presAssocID="{9648229B-33C8-4702-B5A1-057BC660FC8B}" presName="accent_1" presStyleCnt="0"/>
      <dgm:spPr/>
    </dgm:pt>
    <dgm:pt modelId="{DDDB2A00-24F2-4E92-BA29-B4F8A9541654}" type="pres">
      <dgm:prSet presAssocID="{9648229B-33C8-4702-B5A1-057BC660FC8B}" presName="accentRepeatNode" presStyleLbl="solidFgAcc1" presStyleIdx="0" presStyleCnt="5"/>
      <dgm:spPr/>
    </dgm:pt>
    <dgm:pt modelId="{6244539C-C709-4E04-987C-581347B5E46E}" type="pres">
      <dgm:prSet presAssocID="{7D21488B-4EF2-40E4-907F-60103A6CD237}" presName="text_2" presStyleLbl="node1" presStyleIdx="1" presStyleCnt="5">
        <dgm:presLayoutVars>
          <dgm:bulletEnabled val="1"/>
        </dgm:presLayoutVars>
      </dgm:prSet>
      <dgm:spPr/>
      <dgm:t>
        <a:bodyPr/>
        <a:lstStyle/>
        <a:p>
          <a:endParaRPr lang="tr-TR"/>
        </a:p>
      </dgm:t>
    </dgm:pt>
    <dgm:pt modelId="{42D2D98E-A727-4EF1-9675-C99F56F2D4AF}" type="pres">
      <dgm:prSet presAssocID="{7D21488B-4EF2-40E4-907F-60103A6CD237}" presName="accent_2" presStyleCnt="0"/>
      <dgm:spPr/>
    </dgm:pt>
    <dgm:pt modelId="{5348CE20-DEAD-4C28-9000-D9430E9D9E80}" type="pres">
      <dgm:prSet presAssocID="{7D21488B-4EF2-40E4-907F-60103A6CD237}" presName="accentRepeatNode" presStyleLbl="solidFgAcc1" presStyleIdx="1" presStyleCnt="5"/>
      <dgm:spPr/>
    </dgm:pt>
    <dgm:pt modelId="{26594046-6D24-4CF2-ABE1-631B862C9930}" type="pres">
      <dgm:prSet presAssocID="{2026137B-E9E0-4949-871B-33B52AE503AD}" presName="text_3" presStyleLbl="node1" presStyleIdx="2" presStyleCnt="5">
        <dgm:presLayoutVars>
          <dgm:bulletEnabled val="1"/>
        </dgm:presLayoutVars>
      </dgm:prSet>
      <dgm:spPr/>
      <dgm:t>
        <a:bodyPr/>
        <a:lstStyle/>
        <a:p>
          <a:endParaRPr lang="tr-TR"/>
        </a:p>
      </dgm:t>
    </dgm:pt>
    <dgm:pt modelId="{2D5D30FF-5A24-4A53-BD1C-1A7D2D8C85EB}" type="pres">
      <dgm:prSet presAssocID="{2026137B-E9E0-4949-871B-33B52AE503AD}" presName="accent_3" presStyleCnt="0"/>
      <dgm:spPr/>
    </dgm:pt>
    <dgm:pt modelId="{37936199-ED7F-4509-BDF0-A9FCD9FFE4C6}" type="pres">
      <dgm:prSet presAssocID="{2026137B-E9E0-4949-871B-33B52AE503AD}" presName="accentRepeatNode" presStyleLbl="solidFgAcc1" presStyleIdx="2" presStyleCnt="5"/>
      <dgm:spPr/>
    </dgm:pt>
    <dgm:pt modelId="{0B1D5E3D-5B11-49D0-A704-8A9149345060}" type="pres">
      <dgm:prSet presAssocID="{29AAFAB2-9F09-4FA5-BA41-4426A8A6CC54}" presName="text_4" presStyleLbl="node1" presStyleIdx="3" presStyleCnt="5">
        <dgm:presLayoutVars>
          <dgm:bulletEnabled val="1"/>
        </dgm:presLayoutVars>
      </dgm:prSet>
      <dgm:spPr/>
      <dgm:t>
        <a:bodyPr/>
        <a:lstStyle/>
        <a:p>
          <a:endParaRPr lang="tr-TR"/>
        </a:p>
      </dgm:t>
    </dgm:pt>
    <dgm:pt modelId="{312AD664-D7A3-479D-97D1-B88C5CCDD78E}" type="pres">
      <dgm:prSet presAssocID="{29AAFAB2-9F09-4FA5-BA41-4426A8A6CC54}" presName="accent_4" presStyleCnt="0"/>
      <dgm:spPr/>
    </dgm:pt>
    <dgm:pt modelId="{F50BCC5C-D288-463E-B438-20446C916D3F}" type="pres">
      <dgm:prSet presAssocID="{29AAFAB2-9F09-4FA5-BA41-4426A8A6CC54}" presName="accentRepeatNode" presStyleLbl="solidFgAcc1" presStyleIdx="3" presStyleCnt="5"/>
      <dgm:spPr/>
    </dgm:pt>
    <dgm:pt modelId="{2EC25492-AEF3-4E59-93F5-FC57C96F70B1}" type="pres">
      <dgm:prSet presAssocID="{87608468-625F-4877-85D9-2125B4CEB0AB}" presName="text_5" presStyleLbl="node1" presStyleIdx="4" presStyleCnt="5">
        <dgm:presLayoutVars>
          <dgm:bulletEnabled val="1"/>
        </dgm:presLayoutVars>
      </dgm:prSet>
      <dgm:spPr/>
      <dgm:t>
        <a:bodyPr/>
        <a:lstStyle/>
        <a:p>
          <a:endParaRPr lang="tr-TR"/>
        </a:p>
      </dgm:t>
    </dgm:pt>
    <dgm:pt modelId="{07F94BC5-2D5D-45A0-AD03-B834E186CA2B}" type="pres">
      <dgm:prSet presAssocID="{87608468-625F-4877-85D9-2125B4CEB0AB}" presName="accent_5" presStyleCnt="0"/>
      <dgm:spPr/>
    </dgm:pt>
    <dgm:pt modelId="{C5D13513-F920-4C0A-B675-FF878BC8FA08}" type="pres">
      <dgm:prSet presAssocID="{87608468-625F-4877-85D9-2125B4CEB0AB}" presName="accentRepeatNode" presStyleLbl="solidFgAcc1" presStyleIdx="4" presStyleCnt="5"/>
      <dgm:spPr/>
    </dgm:pt>
  </dgm:ptLst>
  <dgm:cxnLst>
    <dgm:cxn modelId="{CFCDB657-C941-4527-818F-9856AE22C25F}" srcId="{BB9DC4A4-D237-4F1E-A468-B16995A2FF25}" destId="{7D21488B-4EF2-40E4-907F-60103A6CD237}" srcOrd="1" destOrd="0" parTransId="{791E4312-512B-4E22-B911-4F934D42F870}" sibTransId="{B6DEA576-5B72-4B8B-BB3E-33ECB0332D4D}"/>
    <dgm:cxn modelId="{F8607F0E-5420-43EC-9813-160A74FF8397}" type="presOf" srcId="{29AAFAB2-9F09-4FA5-BA41-4426A8A6CC54}" destId="{0B1D5E3D-5B11-49D0-A704-8A9149345060}" srcOrd="0" destOrd="0" presId="urn:microsoft.com/office/officeart/2008/layout/VerticalCurvedList"/>
    <dgm:cxn modelId="{7B3373CF-E405-4F3D-BE26-4D479157F24B}" type="presOf" srcId="{DC838739-E6DC-411E-BAE8-C0666BAA0048}" destId="{C670A177-A0AF-497E-B170-5DBEBF34FEDA}" srcOrd="0" destOrd="0" presId="urn:microsoft.com/office/officeart/2008/layout/VerticalCurvedList"/>
    <dgm:cxn modelId="{91A4A142-299D-43FD-B108-BC2FAB4546C7}" srcId="{BB9DC4A4-D237-4F1E-A468-B16995A2FF25}" destId="{9648229B-33C8-4702-B5A1-057BC660FC8B}" srcOrd="0" destOrd="0" parTransId="{5E1ED33A-D160-427F-B6F0-B13E1AFD20DC}" sibTransId="{DC838739-E6DC-411E-BAE8-C0666BAA0048}"/>
    <dgm:cxn modelId="{46C18B2A-7B46-4D4E-A4FC-0CA810159EC5}" type="presOf" srcId="{7D21488B-4EF2-40E4-907F-60103A6CD237}" destId="{6244539C-C709-4E04-987C-581347B5E46E}" srcOrd="0" destOrd="0" presId="urn:microsoft.com/office/officeart/2008/layout/VerticalCurvedList"/>
    <dgm:cxn modelId="{08807845-4858-4369-9445-3E06F06BB76C}" type="presOf" srcId="{9648229B-33C8-4702-B5A1-057BC660FC8B}" destId="{75CD53C7-065C-4D77-84CD-36DDE4EA2EFD}" srcOrd="0" destOrd="0" presId="urn:microsoft.com/office/officeart/2008/layout/VerticalCurvedList"/>
    <dgm:cxn modelId="{8F62DC5F-C0D7-4CED-82F2-AB8FE5672934}" srcId="{BB9DC4A4-D237-4F1E-A468-B16995A2FF25}" destId="{29AAFAB2-9F09-4FA5-BA41-4426A8A6CC54}" srcOrd="3" destOrd="0" parTransId="{FCA30401-D4E8-45F0-BDD8-4F1F0C06D10F}" sibTransId="{2C3FD6BF-15BD-4F81-BAD5-D6D6541DCF2F}"/>
    <dgm:cxn modelId="{600C36CD-C65D-4914-B819-7FD13402F8AE}" type="presOf" srcId="{2026137B-E9E0-4949-871B-33B52AE503AD}" destId="{26594046-6D24-4CF2-ABE1-631B862C9930}" srcOrd="0" destOrd="0" presId="urn:microsoft.com/office/officeart/2008/layout/VerticalCurvedList"/>
    <dgm:cxn modelId="{BDA66AB5-1395-441D-8756-84573AFDBF12}" type="presOf" srcId="{87608468-625F-4877-85D9-2125B4CEB0AB}" destId="{2EC25492-AEF3-4E59-93F5-FC57C96F70B1}" srcOrd="0" destOrd="0" presId="urn:microsoft.com/office/officeart/2008/layout/VerticalCurvedList"/>
    <dgm:cxn modelId="{12242AF7-62B6-46FE-A428-74AD40F63CCC}" srcId="{BB9DC4A4-D237-4F1E-A468-B16995A2FF25}" destId="{87608468-625F-4877-85D9-2125B4CEB0AB}" srcOrd="4" destOrd="0" parTransId="{1068E322-53BA-4DA4-B78E-78E75FBFE80B}" sibTransId="{CBCABA9D-19ED-4F1B-A42F-CE0436FA6B77}"/>
    <dgm:cxn modelId="{087FA001-002B-43CA-83A7-57AA41321196}" type="presOf" srcId="{BB9DC4A4-D237-4F1E-A468-B16995A2FF25}" destId="{5FAD5AB6-55E2-4CF6-B18C-73DA5551EC26}" srcOrd="0" destOrd="0" presId="urn:microsoft.com/office/officeart/2008/layout/VerticalCurvedList"/>
    <dgm:cxn modelId="{9CD895FB-842A-4C9D-AF33-725B96783AC0}" srcId="{BB9DC4A4-D237-4F1E-A468-B16995A2FF25}" destId="{2026137B-E9E0-4949-871B-33B52AE503AD}" srcOrd="2" destOrd="0" parTransId="{17DF9057-366B-41F7-8896-03392FB61856}" sibTransId="{6E1CABEA-5D02-45E4-A765-4C39A4568706}"/>
    <dgm:cxn modelId="{874FDC74-B94D-4ED7-A0CB-69A16B66936A}" type="presParOf" srcId="{5FAD5AB6-55E2-4CF6-B18C-73DA5551EC26}" destId="{1A0C9D66-C42F-4C11-A514-FE866C991EE2}" srcOrd="0" destOrd="0" presId="urn:microsoft.com/office/officeart/2008/layout/VerticalCurvedList"/>
    <dgm:cxn modelId="{6A3EF003-A6E4-4FF4-BC43-C62D8A896211}" type="presParOf" srcId="{1A0C9D66-C42F-4C11-A514-FE866C991EE2}" destId="{CE93AEB6-68E7-463A-9A28-C6883642891F}" srcOrd="0" destOrd="0" presId="urn:microsoft.com/office/officeart/2008/layout/VerticalCurvedList"/>
    <dgm:cxn modelId="{91CC4310-835F-415E-ADA2-FDF917B004A9}" type="presParOf" srcId="{CE93AEB6-68E7-463A-9A28-C6883642891F}" destId="{CD794EA6-0DF7-4E40-9E3C-74D4037DEF40}" srcOrd="0" destOrd="0" presId="urn:microsoft.com/office/officeart/2008/layout/VerticalCurvedList"/>
    <dgm:cxn modelId="{C0EFFF2D-2B48-479F-8026-21663AE84718}" type="presParOf" srcId="{CE93AEB6-68E7-463A-9A28-C6883642891F}" destId="{C670A177-A0AF-497E-B170-5DBEBF34FEDA}" srcOrd="1" destOrd="0" presId="urn:microsoft.com/office/officeart/2008/layout/VerticalCurvedList"/>
    <dgm:cxn modelId="{054EEC2F-798E-4293-962C-F97DBF03A2CE}" type="presParOf" srcId="{CE93AEB6-68E7-463A-9A28-C6883642891F}" destId="{FFB877C3-A8B5-4307-A9EF-3AE1D3494B74}" srcOrd="2" destOrd="0" presId="urn:microsoft.com/office/officeart/2008/layout/VerticalCurvedList"/>
    <dgm:cxn modelId="{454F1895-0A5C-49C6-A421-93B54186A5A4}" type="presParOf" srcId="{CE93AEB6-68E7-463A-9A28-C6883642891F}" destId="{995FB0C1-454D-480C-86D3-47DFAE701678}" srcOrd="3" destOrd="0" presId="urn:microsoft.com/office/officeart/2008/layout/VerticalCurvedList"/>
    <dgm:cxn modelId="{F0361EB6-F170-4752-A643-E6B1024F8BB7}" type="presParOf" srcId="{1A0C9D66-C42F-4C11-A514-FE866C991EE2}" destId="{75CD53C7-065C-4D77-84CD-36DDE4EA2EFD}" srcOrd="1" destOrd="0" presId="urn:microsoft.com/office/officeart/2008/layout/VerticalCurvedList"/>
    <dgm:cxn modelId="{AF568429-AE03-4E4C-A1C2-237228E410C6}" type="presParOf" srcId="{1A0C9D66-C42F-4C11-A514-FE866C991EE2}" destId="{89D95B6F-BE98-4423-BA44-5F3C450CF2FC}" srcOrd="2" destOrd="0" presId="urn:microsoft.com/office/officeart/2008/layout/VerticalCurvedList"/>
    <dgm:cxn modelId="{FD093449-5C37-42CF-A309-4BFB85F06F20}" type="presParOf" srcId="{89D95B6F-BE98-4423-BA44-5F3C450CF2FC}" destId="{DDDB2A00-24F2-4E92-BA29-B4F8A9541654}" srcOrd="0" destOrd="0" presId="urn:microsoft.com/office/officeart/2008/layout/VerticalCurvedList"/>
    <dgm:cxn modelId="{B3093F61-5FB1-427A-921B-38423E52BCF7}" type="presParOf" srcId="{1A0C9D66-C42F-4C11-A514-FE866C991EE2}" destId="{6244539C-C709-4E04-987C-581347B5E46E}" srcOrd="3" destOrd="0" presId="urn:microsoft.com/office/officeart/2008/layout/VerticalCurvedList"/>
    <dgm:cxn modelId="{CE6913C7-D85E-4B85-9B1F-0B0E2242855C}" type="presParOf" srcId="{1A0C9D66-C42F-4C11-A514-FE866C991EE2}" destId="{42D2D98E-A727-4EF1-9675-C99F56F2D4AF}" srcOrd="4" destOrd="0" presId="urn:microsoft.com/office/officeart/2008/layout/VerticalCurvedList"/>
    <dgm:cxn modelId="{A4A1A1CF-FF1E-4E0A-BC34-FF6C3783D5DD}" type="presParOf" srcId="{42D2D98E-A727-4EF1-9675-C99F56F2D4AF}" destId="{5348CE20-DEAD-4C28-9000-D9430E9D9E80}" srcOrd="0" destOrd="0" presId="urn:microsoft.com/office/officeart/2008/layout/VerticalCurvedList"/>
    <dgm:cxn modelId="{261D4096-B829-41DB-B7F9-83E05E9CCE4D}" type="presParOf" srcId="{1A0C9D66-C42F-4C11-A514-FE866C991EE2}" destId="{26594046-6D24-4CF2-ABE1-631B862C9930}" srcOrd="5" destOrd="0" presId="urn:microsoft.com/office/officeart/2008/layout/VerticalCurvedList"/>
    <dgm:cxn modelId="{77A6445E-6BAC-40E4-BEFE-C7EE473E6B19}" type="presParOf" srcId="{1A0C9D66-C42F-4C11-A514-FE866C991EE2}" destId="{2D5D30FF-5A24-4A53-BD1C-1A7D2D8C85EB}" srcOrd="6" destOrd="0" presId="urn:microsoft.com/office/officeart/2008/layout/VerticalCurvedList"/>
    <dgm:cxn modelId="{AF655022-1322-4BF5-B4C7-CA705216EE59}" type="presParOf" srcId="{2D5D30FF-5A24-4A53-BD1C-1A7D2D8C85EB}" destId="{37936199-ED7F-4509-BDF0-A9FCD9FFE4C6}" srcOrd="0" destOrd="0" presId="urn:microsoft.com/office/officeart/2008/layout/VerticalCurvedList"/>
    <dgm:cxn modelId="{C64DA3B3-051B-4423-AC8F-1AEB9152A3F4}" type="presParOf" srcId="{1A0C9D66-C42F-4C11-A514-FE866C991EE2}" destId="{0B1D5E3D-5B11-49D0-A704-8A9149345060}" srcOrd="7" destOrd="0" presId="urn:microsoft.com/office/officeart/2008/layout/VerticalCurvedList"/>
    <dgm:cxn modelId="{3BC5A16C-2932-44D6-91F8-99BE0BA06909}" type="presParOf" srcId="{1A0C9D66-C42F-4C11-A514-FE866C991EE2}" destId="{312AD664-D7A3-479D-97D1-B88C5CCDD78E}" srcOrd="8" destOrd="0" presId="urn:microsoft.com/office/officeart/2008/layout/VerticalCurvedList"/>
    <dgm:cxn modelId="{E3FB3754-4A06-4DA9-B2EC-6136AAE11C9D}" type="presParOf" srcId="{312AD664-D7A3-479D-97D1-B88C5CCDD78E}" destId="{F50BCC5C-D288-463E-B438-20446C916D3F}" srcOrd="0" destOrd="0" presId="urn:microsoft.com/office/officeart/2008/layout/VerticalCurvedList"/>
    <dgm:cxn modelId="{40E7894A-FFCA-4EED-B217-55826B259FD1}" type="presParOf" srcId="{1A0C9D66-C42F-4C11-A514-FE866C991EE2}" destId="{2EC25492-AEF3-4E59-93F5-FC57C96F70B1}" srcOrd="9" destOrd="0" presId="urn:microsoft.com/office/officeart/2008/layout/VerticalCurvedList"/>
    <dgm:cxn modelId="{40EDAF36-07EA-4B34-A251-80748EE955C7}" type="presParOf" srcId="{1A0C9D66-C42F-4C11-A514-FE866C991EE2}" destId="{07F94BC5-2D5D-45A0-AD03-B834E186CA2B}" srcOrd="10" destOrd="0" presId="urn:microsoft.com/office/officeart/2008/layout/VerticalCurvedList"/>
    <dgm:cxn modelId="{DD8A4757-10D3-417B-935D-D20F682AA09D}" type="presParOf" srcId="{07F94BC5-2D5D-45A0-AD03-B834E186CA2B}" destId="{C5D13513-F920-4C0A-B675-FF878BC8FA08}" srcOrd="0" destOrd="0" presId="urn:microsoft.com/office/officeart/2008/layout/VerticalCurv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8815947-3287-459C-8F2D-1D11D6DED6EB}" type="doc">
      <dgm:prSet loTypeId="urn:microsoft.com/office/officeart/2005/8/layout/bList2#3" loCatId="list" qsTypeId="urn:microsoft.com/office/officeart/2005/8/quickstyle/simple1" qsCatId="simple" csTypeId="urn:microsoft.com/office/officeart/2005/8/colors/colorful4" csCatId="colorful" phldr="1"/>
      <dgm:spPr/>
    </dgm:pt>
    <dgm:pt modelId="{A8C73A61-3486-40A6-B1B7-D325959F9FDC}">
      <dgm:prSet phldrT="[Metin]" custT="1"/>
      <dgm:spPr/>
      <dgm:t>
        <a:bodyPr/>
        <a:lstStyle/>
        <a:p>
          <a:r>
            <a:rPr lang="tr-TR" sz="1400" b="1" dirty="0" smtClean="0">
              <a:effectLst/>
              <a:latin typeface="+mn-lt"/>
              <a:cs typeface="Arial" pitchFamily="34" charset="0"/>
            </a:rPr>
            <a:t>Doktora Derecesi</a:t>
          </a:r>
          <a:endParaRPr lang="tr-TR" sz="1400" b="1" dirty="0">
            <a:effectLst/>
            <a:latin typeface="+mn-lt"/>
            <a:cs typeface="Arial" pitchFamily="34" charset="0"/>
          </a:endParaRPr>
        </a:p>
      </dgm:t>
    </dgm:pt>
    <dgm:pt modelId="{2B22BD2A-2EDF-4766-B86C-21C7BE20F3F0}" type="parTrans" cxnId="{3068CFED-918E-4F88-87EE-8FC3CD078AD3}">
      <dgm:prSet/>
      <dgm:spPr/>
      <dgm:t>
        <a:bodyPr/>
        <a:lstStyle/>
        <a:p>
          <a:endParaRPr lang="tr-TR" sz="1400" b="1">
            <a:effectLst>
              <a:outerShdw blurRad="38100" dist="38100" dir="2700000" algn="tl">
                <a:srgbClr val="000000">
                  <a:alpha val="43137"/>
                </a:srgbClr>
              </a:outerShdw>
            </a:effectLst>
            <a:latin typeface="Arial" pitchFamily="34" charset="0"/>
            <a:cs typeface="Arial" pitchFamily="34" charset="0"/>
          </a:endParaRPr>
        </a:p>
      </dgm:t>
    </dgm:pt>
    <dgm:pt modelId="{1413D5EF-91A1-4EAC-970A-4FC47D5023B0}" type="sibTrans" cxnId="{3068CFED-918E-4F88-87EE-8FC3CD078AD3}">
      <dgm:prSet/>
      <dgm:spPr/>
      <dgm:t>
        <a:bodyPr/>
        <a:lstStyle/>
        <a:p>
          <a:endParaRPr lang="tr-TR" sz="1400" b="1">
            <a:effectLst>
              <a:outerShdw blurRad="38100" dist="38100" dir="2700000" algn="tl">
                <a:srgbClr val="000000">
                  <a:alpha val="43137"/>
                </a:srgbClr>
              </a:outerShdw>
            </a:effectLst>
            <a:latin typeface="Arial" pitchFamily="34" charset="0"/>
            <a:cs typeface="Arial" pitchFamily="34" charset="0"/>
          </a:endParaRPr>
        </a:p>
      </dgm:t>
    </dgm:pt>
    <dgm:pt modelId="{2C3F2356-2E3E-4F01-9B8C-D2F54EF4FC5F}">
      <dgm:prSet phldrT="[Metin]" custT="1"/>
      <dgm:spPr/>
      <dgm:t>
        <a:bodyPr/>
        <a:lstStyle/>
        <a:p>
          <a:r>
            <a:rPr lang="tr-TR" sz="1400" b="1" dirty="0" smtClean="0">
              <a:effectLst/>
              <a:latin typeface="+mn-lt"/>
              <a:cs typeface="Arial" pitchFamily="34" charset="0"/>
            </a:rPr>
            <a:t>Lisans Eğitimi</a:t>
          </a:r>
          <a:endParaRPr lang="tr-TR" sz="1400" b="1" dirty="0">
            <a:effectLst/>
            <a:latin typeface="+mn-lt"/>
            <a:cs typeface="Arial" pitchFamily="34" charset="0"/>
          </a:endParaRPr>
        </a:p>
      </dgm:t>
    </dgm:pt>
    <dgm:pt modelId="{8075942F-84C0-4644-959C-21A83B9A6D1E}" type="parTrans" cxnId="{25BB7706-E8BA-45C0-8714-F2848C827A9C}">
      <dgm:prSet/>
      <dgm:spPr/>
      <dgm:t>
        <a:bodyPr/>
        <a:lstStyle/>
        <a:p>
          <a:endParaRPr lang="tr-TR" sz="1400" b="1">
            <a:effectLst>
              <a:outerShdw blurRad="38100" dist="38100" dir="2700000" algn="tl">
                <a:srgbClr val="000000">
                  <a:alpha val="43137"/>
                </a:srgbClr>
              </a:outerShdw>
            </a:effectLst>
            <a:latin typeface="Arial" pitchFamily="34" charset="0"/>
            <a:cs typeface="Arial" pitchFamily="34" charset="0"/>
          </a:endParaRPr>
        </a:p>
      </dgm:t>
    </dgm:pt>
    <dgm:pt modelId="{05E65471-EB0D-4C81-876E-11E0959AF916}" type="sibTrans" cxnId="{25BB7706-E8BA-45C0-8714-F2848C827A9C}">
      <dgm:prSet/>
      <dgm:spPr/>
      <dgm:t>
        <a:bodyPr/>
        <a:lstStyle/>
        <a:p>
          <a:endParaRPr lang="tr-TR" sz="1400" b="1">
            <a:effectLst>
              <a:outerShdw blurRad="38100" dist="38100" dir="2700000" algn="tl">
                <a:srgbClr val="000000">
                  <a:alpha val="43137"/>
                </a:srgbClr>
              </a:outerShdw>
            </a:effectLst>
            <a:latin typeface="Arial" pitchFamily="34" charset="0"/>
            <a:cs typeface="Arial" pitchFamily="34" charset="0"/>
          </a:endParaRPr>
        </a:p>
      </dgm:t>
    </dgm:pt>
    <dgm:pt modelId="{D37225D3-29DD-4658-AB84-BFDBC4CF61B8}">
      <dgm:prSet custT="1"/>
      <dgm:spPr/>
      <dgm:t>
        <a:bodyPr/>
        <a:lstStyle/>
        <a:p>
          <a:r>
            <a:rPr lang="tr-TR" sz="1400" b="1" dirty="0" smtClean="0">
              <a:effectLst/>
              <a:latin typeface="+mn-lt"/>
              <a:cs typeface="Arial" pitchFamily="34" charset="0"/>
            </a:rPr>
            <a:t>Üniversite</a:t>
          </a:r>
          <a:endParaRPr lang="tr-TR" sz="1400" b="1" dirty="0">
            <a:effectLst/>
            <a:latin typeface="+mn-lt"/>
            <a:cs typeface="Arial" pitchFamily="34" charset="0"/>
          </a:endParaRPr>
        </a:p>
      </dgm:t>
    </dgm:pt>
    <dgm:pt modelId="{B8428918-2F58-4FE3-8322-A692367D6DF7}" type="parTrans" cxnId="{AA420D3D-87DB-4A13-B847-5F4FB1336F0F}">
      <dgm:prSet/>
      <dgm:spPr/>
      <dgm:t>
        <a:bodyPr/>
        <a:lstStyle/>
        <a:p>
          <a:endParaRPr lang="tr-TR" sz="1400" b="1">
            <a:effectLst>
              <a:outerShdw blurRad="38100" dist="38100" dir="2700000" algn="tl">
                <a:srgbClr val="000000">
                  <a:alpha val="43137"/>
                </a:srgbClr>
              </a:outerShdw>
            </a:effectLst>
            <a:latin typeface="Arial" pitchFamily="34" charset="0"/>
            <a:cs typeface="Arial" pitchFamily="34" charset="0"/>
          </a:endParaRPr>
        </a:p>
      </dgm:t>
    </dgm:pt>
    <dgm:pt modelId="{93D65E3F-2708-4404-9700-80EB3776A8AC}" type="sibTrans" cxnId="{AA420D3D-87DB-4A13-B847-5F4FB1336F0F}">
      <dgm:prSet/>
      <dgm:spPr/>
      <dgm:t>
        <a:bodyPr/>
        <a:lstStyle/>
        <a:p>
          <a:endParaRPr lang="tr-TR" sz="1400" b="1">
            <a:effectLst>
              <a:outerShdw blurRad="38100" dist="38100" dir="2700000" algn="tl">
                <a:srgbClr val="000000">
                  <a:alpha val="43137"/>
                </a:srgbClr>
              </a:outerShdw>
            </a:effectLst>
            <a:latin typeface="Arial" pitchFamily="34" charset="0"/>
            <a:cs typeface="Arial" pitchFamily="34" charset="0"/>
          </a:endParaRPr>
        </a:p>
      </dgm:t>
    </dgm:pt>
    <dgm:pt modelId="{CAE173C2-F85E-4B5B-8607-51924936A5C8}">
      <dgm:prSet custT="1"/>
      <dgm:spPr/>
      <dgm:t>
        <a:bodyPr/>
        <a:lstStyle/>
        <a:p>
          <a:r>
            <a:rPr lang="tr-TR" sz="1400" b="1" dirty="0" smtClean="0">
              <a:effectLst/>
              <a:latin typeface="+mn-lt"/>
              <a:cs typeface="Arial" pitchFamily="34" charset="0"/>
            </a:rPr>
            <a:t>Özel/Kamu Kuruluşları</a:t>
          </a:r>
          <a:endParaRPr lang="tr-TR" sz="1400" b="1" dirty="0">
            <a:effectLst/>
            <a:latin typeface="+mn-lt"/>
            <a:cs typeface="Arial" pitchFamily="34" charset="0"/>
          </a:endParaRPr>
        </a:p>
      </dgm:t>
    </dgm:pt>
    <dgm:pt modelId="{83EE0A7B-1113-448D-A6F2-8213AC4BB053}" type="parTrans" cxnId="{1D6B81B6-639E-4ABB-B13A-1C12DFF95E56}">
      <dgm:prSet/>
      <dgm:spPr/>
      <dgm:t>
        <a:bodyPr/>
        <a:lstStyle/>
        <a:p>
          <a:endParaRPr lang="tr-TR" sz="1400" b="1">
            <a:effectLst>
              <a:outerShdw blurRad="38100" dist="38100" dir="2700000" algn="tl">
                <a:srgbClr val="000000">
                  <a:alpha val="43137"/>
                </a:srgbClr>
              </a:outerShdw>
            </a:effectLst>
            <a:latin typeface="Arial" pitchFamily="34" charset="0"/>
            <a:cs typeface="Arial" pitchFamily="34" charset="0"/>
          </a:endParaRPr>
        </a:p>
      </dgm:t>
    </dgm:pt>
    <dgm:pt modelId="{71544112-AC1D-4A5C-AC04-74D7E6931619}" type="sibTrans" cxnId="{1D6B81B6-639E-4ABB-B13A-1C12DFF95E56}">
      <dgm:prSet/>
      <dgm:spPr/>
      <dgm:t>
        <a:bodyPr/>
        <a:lstStyle/>
        <a:p>
          <a:endParaRPr lang="tr-TR" sz="1400" b="1">
            <a:effectLst>
              <a:outerShdw blurRad="38100" dist="38100" dir="2700000" algn="tl">
                <a:srgbClr val="000000">
                  <a:alpha val="43137"/>
                </a:srgbClr>
              </a:outerShdw>
            </a:effectLst>
            <a:latin typeface="Arial" pitchFamily="34" charset="0"/>
            <a:cs typeface="Arial" pitchFamily="34" charset="0"/>
          </a:endParaRPr>
        </a:p>
      </dgm:t>
    </dgm:pt>
    <dgm:pt modelId="{917017AA-BF8A-4482-A1CD-3D62B9A407FA}" type="pres">
      <dgm:prSet presAssocID="{88815947-3287-459C-8F2D-1D11D6DED6EB}" presName="diagram" presStyleCnt="0">
        <dgm:presLayoutVars>
          <dgm:dir/>
          <dgm:animLvl val="lvl"/>
          <dgm:resizeHandles val="exact"/>
        </dgm:presLayoutVars>
      </dgm:prSet>
      <dgm:spPr/>
    </dgm:pt>
    <dgm:pt modelId="{EFFAA645-D212-4AA3-9F2A-DB70D4655151}" type="pres">
      <dgm:prSet presAssocID="{A8C73A61-3486-40A6-B1B7-D325959F9FDC}" presName="compNode" presStyleCnt="0"/>
      <dgm:spPr/>
    </dgm:pt>
    <dgm:pt modelId="{FA51FF53-0672-4C82-B09D-0D0833FB0009}" type="pres">
      <dgm:prSet presAssocID="{A8C73A61-3486-40A6-B1B7-D325959F9FDC}" presName="childRect" presStyleLbl="bgAcc1" presStyleIdx="0" presStyleCnt="2" custScaleY="56276" custLinFactNeighborY="13954">
        <dgm:presLayoutVars>
          <dgm:bulletEnabled val="1"/>
        </dgm:presLayoutVars>
      </dgm:prSet>
      <dgm:spPr/>
      <dgm:t>
        <a:bodyPr/>
        <a:lstStyle/>
        <a:p>
          <a:endParaRPr lang="tr-TR"/>
        </a:p>
      </dgm:t>
    </dgm:pt>
    <dgm:pt modelId="{1B190C84-6B28-4020-815C-B1092D9882A8}" type="pres">
      <dgm:prSet presAssocID="{A8C73A61-3486-40A6-B1B7-D325959F9FDC}" presName="parentText" presStyleLbl="node1" presStyleIdx="0" presStyleCnt="0">
        <dgm:presLayoutVars>
          <dgm:chMax val="0"/>
          <dgm:bulletEnabled val="1"/>
        </dgm:presLayoutVars>
      </dgm:prSet>
      <dgm:spPr/>
      <dgm:t>
        <a:bodyPr/>
        <a:lstStyle/>
        <a:p>
          <a:endParaRPr lang="tr-TR"/>
        </a:p>
      </dgm:t>
    </dgm:pt>
    <dgm:pt modelId="{74FF0F85-52D8-4E73-9CAC-80F703BE7802}" type="pres">
      <dgm:prSet presAssocID="{A8C73A61-3486-40A6-B1B7-D325959F9FDC}" presName="parentRect" presStyleLbl="alignNode1" presStyleIdx="0" presStyleCnt="2" custAng="0" custScaleY="158295" custLinFactNeighborY="6015"/>
      <dgm:spPr/>
      <dgm:t>
        <a:bodyPr/>
        <a:lstStyle/>
        <a:p>
          <a:endParaRPr lang="tr-TR"/>
        </a:p>
      </dgm:t>
    </dgm:pt>
    <dgm:pt modelId="{5C2F02FC-AA94-4E03-9F69-492440AF9DC5}" type="pres">
      <dgm:prSet presAssocID="{A8C73A61-3486-40A6-B1B7-D325959F9FDC}" presName="adorn" presStyleLbl="fgAccFollowNode1" presStyleIdx="0" presStyleCnt="2" custLinFactNeighborY="69213"/>
      <dgm:spPr>
        <a:blipFill rotWithShape="0">
          <a:blip xmlns:r="http://schemas.openxmlformats.org/officeDocument/2006/relationships" r:embed="rId1"/>
          <a:stretch>
            <a:fillRect/>
          </a:stretch>
        </a:blipFill>
      </dgm:spPr>
    </dgm:pt>
    <dgm:pt modelId="{1D8F517E-0FAE-4A73-8554-E03E5CFB5096}" type="pres">
      <dgm:prSet presAssocID="{1413D5EF-91A1-4EAC-970A-4FC47D5023B0}" presName="sibTrans" presStyleLbl="sibTrans2D1" presStyleIdx="0" presStyleCnt="0"/>
      <dgm:spPr/>
      <dgm:t>
        <a:bodyPr/>
        <a:lstStyle/>
        <a:p>
          <a:endParaRPr lang="tr-TR"/>
        </a:p>
      </dgm:t>
    </dgm:pt>
    <dgm:pt modelId="{E8C0E1CF-D2C8-40C3-BF3B-BE5E79C81B70}" type="pres">
      <dgm:prSet presAssocID="{2C3F2356-2E3E-4F01-9B8C-D2F54EF4FC5F}" presName="compNode" presStyleCnt="0"/>
      <dgm:spPr/>
    </dgm:pt>
    <dgm:pt modelId="{E6351115-139C-48F1-8B04-8A569BFA9433}" type="pres">
      <dgm:prSet presAssocID="{2C3F2356-2E3E-4F01-9B8C-D2F54EF4FC5F}" presName="childRect" presStyleLbl="bgAcc1" presStyleIdx="1" presStyleCnt="2" custScaleY="56276" custLinFactNeighborY="13954">
        <dgm:presLayoutVars>
          <dgm:bulletEnabled val="1"/>
        </dgm:presLayoutVars>
      </dgm:prSet>
      <dgm:spPr/>
      <dgm:t>
        <a:bodyPr/>
        <a:lstStyle/>
        <a:p>
          <a:endParaRPr lang="tr-TR"/>
        </a:p>
      </dgm:t>
    </dgm:pt>
    <dgm:pt modelId="{3C32EADC-0EA9-437C-A66A-542B4E23D73F}" type="pres">
      <dgm:prSet presAssocID="{2C3F2356-2E3E-4F01-9B8C-D2F54EF4FC5F}" presName="parentText" presStyleLbl="node1" presStyleIdx="0" presStyleCnt="0">
        <dgm:presLayoutVars>
          <dgm:chMax val="0"/>
          <dgm:bulletEnabled val="1"/>
        </dgm:presLayoutVars>
      </dgm:prSet>
      <dgm:spPr/>
      <dgm:t>
        <a:bodyPr/>
        <a:lstStyle/>
        <a:p>
          <a:endParaRPr lang="tr-TR"/>
        </a:p>
      </dgm:t>
    </dgm:pt>
    <dgm:pt modelId="{E92B12E7-4E5A-48E3-9222-EE49F786280D}" type="pres">
      <dgm:prSet presAssocID="{2C3F2356-2E3E-4F01-9B8C-D2F54EF4FC5F}" presName="parentRect" presStyleLbl="alignNode1" presStyleIdx="1" presStyleCnt="2" custScaleY="158295" custLinFactNeighborY="6015"/>
      <dgm:spPr/>
      <dgm:t>
        <a:bodyPr/>
        <a:lstStyle/>
        <a:p>
          <a:endParaRPr lang="tr-TR"/>
        </a:p>
      </dgm:t>
    </dgm:pt>
    <dgm:pt modelId="{B5100491-4B36-488F-83D4-5E74ECB1FBC1}" type="pres">
      <dgm:prSet presAssocID="{2C3F2356-2E3E-4F01-9B8C-D2F54EF4FC5F}" presName="adorn" presStyleLbl="fgAccFollowNode1" presStyleIdx="1" presStyleCnt="2" custLinFactNeighborY="69213"/>
      <dgm:spPr>
        <a:blipFill rotWithShape="0">
          <a:blip xmlns:r="http://schemas.openxmlformats.org/officeDocument/2006/relationships" r:embed="rId2"/>
          <a:stretch>
            <a:fillRect/>
          </a:stretch>
        </a:blipFill>
      </dgm:spPr>
    </dgm:pt>
  </dgm:ptLst>
  <dgm:cxnLst>
    <dgm:cxn modelId="{AA420D3D-87DB-4A13-B847-5F4FB1336F0F}" srcId="{A8C73A61-3486-40A6-B1B7-D325959F9FDC}" destId="{D37225D3-29DD-4658-AB84-BFDBC4CF61B8}" srcOrd="0" destOrd="0" parTransId="{B8428918-2F58-4FE3-8322-A692367D6DF7}" sibTransId="{93D65E3F-2708-4404-9700-80EB3776A8AC}"/>
    <dgm:cxn modelId="{7051DD21-E9C2-4093-AEF5-01CAC36D97AB}" type="presOf" srcId="{88815947-3287-459C-8F2D-1D11D6DED6EB}" destId="{917017AA-BF8A-4482-A1CD-3D62B9A407FA}" srcOrd="0" destOrd="0" presId="urn:microsoft.com/office/officeart/2005/8/layout/bList2#3"/>
    <dgm:cxn modelId="{3068CFED-918E-4F88-87EE-8FC3CD078AD3}" srcId="{88815947-3287-459C-8F2D-1D11D6DED6EB}" destId="{A8C73A61-3486-40A6-B1B7-D325959F9FDC}" srcOrd="0" destOrd="0" parTransId="{2B22BD2A-2EDF-4766-B86C-21C7BE20F3F0}" sibTransId="{1413D5EF-91A1-4EAC-970A-4FC47D5023B0}"/>
    <dgm:cxn modelId="{1D6B81B6-639E-4ABB-B13A-1C12DFF95E56}" srcId="{2C3F2356-2E3E-4F01-9B8C-D2F54EF4FC5F}" destId="{CAE173C2-F85E-4B5B-8607-51924936A5C8}" srcOrd="0" destOrd="0" parTransId="{83EE0A7B-1113-448D-A6F2-8213AC4BB053}" sibTransId="{71544112-AC1D-4A5C-AC04-74D7E6931619}"/>
    <dgm:cxn modelId="{0F43438A-9600-45A9-B041-F13F169759B7}" type="presOf" srcId="{2C3F2356-2E3E-4F01-9B8C-D2F54EF4FC5F}" destId="{3C32EADC-0EA9-437C-A66A-542B4E23D73F}" srcOrd="0" destOrd="0" presId="urn:microsoft.com/office/officeart/2005/8/layout/bList2#3"/>
    <dgm:cxn modelId="{FA2EC6F3-923E-49EA-9CE8-FC3472D31AA2}" type="presOf" srcId="{A8C73A61-3486-40A6-B1B7-D325959F9FDC}" destId="{74FF0F85-52D8-4E73-9CAC-80F703BE7802}" srcOrd="1" destOrd="0" presId="urn:microsoft.com/office/officeart/2005/8/layout/bList2#3"/>
    <dgm:cxn modelId="{25BB7706-E8BA-45C0-8714-F2848C827A9C}" srcId="{88815947-3287-459C-8F2D-1D11D6DED6EB}" destId="{2C3F2356-2E3E-4F01-9B8C-D2F54EF4FC5F}" srcOrd="1" destOrd="0" parTransId="{8075942F-84C0-4644-959C-21A83B9A6D1E}" sibTransId="{05E65471-EB0D-4C81-876E-11E0959AF916}"/>
    <dgm:cxn modelId="{AF745C87-C1A9-4207-9135-191DA198F73A}" type="presOf" srcId="{1413D5EF-91A1-4EAC-970A-4FC47D5023B0}" destId="{1D8F517E-0FAE-4A73-8554-E03E5CFB5096}" srcOrd="0" destOrd="0" presId="urn:microsoft.com/office/officeart/2005/8/layout/bList2#3"/>
    <dgm:cxn modelId="{7647B528-CCE0-4B8B-9C4D-C957B30564F5}" type="presOf" srcId="{2C3F2356-2E3E-4F01-9B8C-D2F54EF4FC5F}" destId="{E92B12E7-4E5A-48E3-9222-EE49F786280D}" srcOrd="1" destOrd="0" presId="urn:microsoft.com/office/officeart/2005/8/layout/bList2#3"/>
    <dgm:cxn modelId="{9F81AFB0-107B-4BEE-855C-23FC032801A3}" type="presOf" srcId="{A8C73A61-3486-40A6-B1B7-D325959F9FDC}" destId="{1B190C84-6B28-4020-815C-B1092D9882A8}" srcOrd="0" destOrd="0" presId="urn:microsoft.com/office/officeart/2005/8/layout/bList2#3"/>
    <dgm:cxn modelId="{771AB259-766B-4E86-B0EF-3057D1C895CC}" type="presOf" srcId="{CAE173C2-F85E-4B5B-8607-51924936A5C8}" destId="{E6351115-139C-48F1-8B04-8A569BFA9433}" srcOrd="0" destOrd="0" presId="urn:microsoft.com/office/officeart/2005/8/layout/bList2#3"/>
    <dgm:cxn modelId="{46DFCC66-744A-4839-AE03-6D996FE99AB9}" type="presOf" srcId="{D37225D3-29DD-4658-AB84-BFDBC4CF61B8}" destId="{FA51FF53-0672-4C82-B09D-0D0833FB0009}" srcOrd="0" destOrd="0" presId="urn:microsoft.com/office/officeart/2005/8/layout/bList2#3"/>
    <dgm:cxn modelId="{6F07C271-70B5-4050-8568-DE4F5E17A956}" type="presParOf" srcId="{917017AA-BF8A-4482-A1CD-3D62B9A407FA}" destId="{EFFAA645-D212-4AA3-9F2A-DB70D4655151}" srcOrd="0" destOrd="0" presId="urn:microsoft.com/office/officeart/2005/8/layout/bList2#3"/>
    <dgm:cxn modelId="{0735CD6A-AB00-4D11-B71D-4941C3E6534D}" type="presParOf" srcId="{EFFAA645-D212-4AA3-9F2A-DB70D4655151}" destId="{FA51FF53-0672-4C82-B09D-0D0833FB0009}" srcOrd="0" destOrd="0" presId="urn:microsoft.com/office/officeart/2005/8/layout/bList2#3"/>
    <dgm:cxn modelId="{AEC50B13-3BA2-4824-9BBF-F432706FF4D0}" type="presParOf" srcId="{EFFAA645-D212-4AA3-9F2A-DB70D4655151}" destId="{1B190C84-6B28-4020-815C-B1092D9882A8}" srcOrd="1" destOrd="0" presId="urn:microsoft.com/office/officeart/2005/8/layout/bList2#3"/>
    <dgm:cxn modelId="{C204CCD9-0488-4684-8413-72A777DE979F}" type="presParOf" srcId="{EFFAA645-D212-4AA3-9F2A-DB70D4655151}" destId="{74FF0F85-52D8-4E73-9CAC-80F703BE7802}" srcOrd="2" destOrd="0" presId="urn:microsoft.com/office/officeart/2005/8/layout/bList2#3"/>
    <dgm:cxn modelId="{DAD5F7B9-BB08-4814-A45F-EB2DDE4648CC}" type="presParOf" srcId="{EFFAA645-D212-4AA3-9F2A-DB70D4655151}" destId="{5C2F02FC-AA94-4E03-9F69-492440AF9DC5}" srcOrd="3" destOrd="0" presId="urn:microsoft.com/office/officeart/2005/8/layout/bList2#3"/>
    <dgm:cxn modelId="{DDFF2E06-858E-4686-9DEF-7AE9CB9CA762}" type="presParOf" srcId="{917017AA-BF8A-4482-A1CD-3D62B9A407FA}" destId="{1D8F517E-0FAE-4A73-8554-E03E5CFB5096}" srcOrd="1" destOrd="0" presId="urn:microsoft.com/office/officeart/2005/8/layout/bList2#3"/>
    <dgm:cxn modelId="{952A543B-2410-49BB-9F53-F593A2F503C6}" type="presParOf" srcId="{917017AA-BF8A-4482-A1CD-3D62B9A407FA}" destId="{E8C0E1CF-D2C8-40C3-BF3B-BE5E79C81B70}" srcOrd="2" destOrd="0" presId="urn:microsoft.com/office/officeart/2005/8/layout/bList2#3"/>
    <dgm:cxn modelId="{52636335-3694-4FAE-A1F5-B73EED8A0D71}" type="presParOf" srcId="{E8C0E1CF-D2C8-40C3-BF3B-BE5E79C81B70}" destId="{E6351115-139C-48F1-8B04-8A569BFA9433}" srcOrd="0" destOrd="0" presId="urn:microsoft.com/office/officeart/2005/8/layout/bList2#3"/>
    <dgm:cxn modelId="{4D29B494-ED56-4450-BFB7-EA1B276DC322}" type="presParOf" srcId="{E8C0E1CF-D2C8-40C3-BF3B-BE5E79C81B70}" destId="{3C32EADC-0EA9-437C-A66A-542B4E23D73F}" srcOrd="1" destOrd="0" presId="urn:microsoft.com/office/officeart/2005/8/layout/bList2#3"/>
    <dgm:cxn modelId="{2E0237B2-A321-47C2-AD55-60C12A28957B}" type="presParOf" srcId="{E8C0E1CF-D2C8-40C3-BF3B-BE5E79C81B70}" destId="{E92B12E7-4E5A-48E3-9222-EE49F786280D}" srcOrd="2" destOrd="0" presId="urn:microsoft.com/office/officeart/2005/8/layout/bList2#3"/>
    <dgm:cxn modelId="{D573DCA3-864D-401E-A53D-9DC69275F169}" type="presParOf" srcId="{E8C0E1CF-D2C8-40C3-BF3B-BE5E79C81B70}" destId="{B5100491-4B36-488F-83D4-5E74ECB1FBC1}" srcOrd="3" destOrd="0" presId="urn:microsoft.com/office/officeart/2005/8/layout/bList2#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8815947-3287-459C-8F2D-1D11D6DED6EB}" type="doc">
      <dgm:prSet loTypeId="urn:microsoft.com/office/officeart/2005/8/layout/bList2#3" loCatId="list" qsTypeId="urn:microsoft.com/office/officeart/2005/8/quickstyle/simple1" qsCatId="simple" csTypeId="urn:microsoft.com/office/officeart/2005/8/colors/colorful4" csCatId="colorful" phldr="1"/>
      <dgm:spPr/>
    </dgm:pt>
    <dgm:pt modelId="{A8C73A61-3486-40A6-B1B7-D325959F9FDC}">
      <dgm:prSet phldrT="[Metin]" custT="1"/>
      <dgm:spPr/>
      <dgm:t>
        <a:bodyPr/>
        <a:lstStyle/>
        <a:p>
          <a:r>
            <a:rPr lang="tr-TR" sz="1500" b="1" dirty="0" smtClean="0">
              <a:effectLst/>
              <a:latin typeface="+mn-lt"/>
              <a:cs typeface="Arial" pitchFamily="34" charset="0"/>
            </a:rPr>
            <a:t>Doktora Derecesi</a:t>
          </a:r>
        </a:p>
        <a:p>
          <a:r>
            <a:rPr lang="tr-TR" sz="1500" b="1" dirty="0" smtClean="0">
              <a:effectLst/>
              <a:latin typeface="+mn-lt"/>
              <a:cs typeface="Arial" pitchFamily="34" charset="0"/>
            </a:rPr>
            <a:t>veya</a:t>
          </a:r>
        </a:p>
        <a:p>
          <a:r>
            <a:rPr lang="tr-TR" sz="1500" b="1" dirty="0" smtClean="0">
              <a:effectLst/>
              <a:latin typeface="+mn-lt"/>
              <a:cs typeface="Arial" pitchFamily="34" charset="0"/>
            </a:rPr>
            <a:t>Doktora Öğrencisi</a:t>
          </a:r>
          <a:endParaRPr lang="tr-TR" sz="1500" b="1" dirty="0">
            <a:effectLst/>
            <a:latin typeface="+mn-lt"/>
            <a:cs typeface="Arial" pitchFamily="34" charset="0"/>
          </a:endParaRPr>
        </a:p>
      </dgm:t>
    </dgm:pt>
    <dgm:pt modelId="{2B22BD2A-2EDF-4766-B86C-21C7BE20F3F0}" type="parTrans" cxnId="{3068CFED-918E-4F88-87EE-8FC3CD078AD3}">
      <dgm:prSet/>
      <dgm:spPr/>
      <dgm:t>
        <a:bodyPr/>
        <a:lstStyle/>
        <a:p>
          <a:endParaRPr lang="tr-TR" sz="1600" b="1">
            <a:effectLst>
              <a:outerShdw blurRad="38100" dist="38100" dir="2700000" algn="tl">
                <a:srgbClr val="000000">
                  <a:alpha val="43137"/>
                </a:srgbClr>
              </a:outerShdw>
            </a:effectLst>
            <a:latin typeface="Arial" pitchFamily="34" charset="0"/>
            <a:cs typeface="Arial" pitchFamily="34" charset="0"/>
          </a:endParaRPr>
        </a:p>
      </dgm:t>
    </dgm:pt>
    <dgm:pt modelId="{1413D5EF-91A1-4EAC-970A-4FC47D5023B0}" type="sibTrans" cxnId="{3068CFED-918E-4F88-87EE-8FC3CD078AD3}">
      <dgm:prSet/>
      <dgm:spPr/>
      <dgm:t>
        <a:bodyPr/>
        <a:lstStyle/>
        <a:p>
          <a:endParaRPr lang="tr-TR" sz="1600" b="1">
            <a:effectLst>
              <a:outerShdw blurRad="38100" dist="38100" dir="2700000" algn="tl">
                <a:srgbClr val="000000">
                  <a:alpha val="43137"/>
                </a:srgbClr>
              </a:outerShdw>
            </a:effectLst>
            <a:latin typeface="Arial" pitchFamily="34" charset="0"/>
            <a:cs typeface="Arial" pitchFamily="34" charset="0"/>
          </a:endParaRPr>
        </a:p>
      </dgm:t>
    </dgm:pt>
    <dgm:pt modelId="{2C3F2356-2E3E-4F01-9B8C-D2F54EF4FC5F}">
      <dgm:prSet phldrT="[Metin]" custT="1"/>
      <dgm:spPr/>
      <dgm:t>
        <a:bodyPr/>
        <a:lstStyle/>
        <a:p>
          <a:r>
            <a:rPr lang="tr-TR" sz="1500" b="1" dirty="0" smtClean="0">
              <a:effectLst/>
              <a:latin typeface="+mn-lt"/>
              <a:cs typeface="Arial" pitchFamily="34" charset="0"/>
            </a:rPr>
            <a:t>Tıpta Uzmanlık Derecesi</a:t>
          </a:r>
        </a:p>
        <a:p>
          <a:r>
            <a:rPr lang="tr-TR" sz="1500" b="1" dirty="0" smtClean="0">
              <a:effectLst/>
              <a:latin typeface="+mn-lt"/>
              <a:cs typeface="Arial" pitchFamily="34" charset="0"/>
            </a:rPr>
            <a:t>veya</a:t>
          </a:r>
        </a:p>
        <a:p>
          <a:r>
            <a:rPr lang="tr-TR" sz="1500" b="1" dirty="0" smtClean="0">
              <a:effectLst/>
              <a:latin typeface="+mn-lt"/>
              <a:cs typeface="Arial" pitchFamily="34" charset="0"/>
            </a:rPr>
            <a:t>Tıpta Uzmanlık Öğrencisi</a:t>
          </a:r>
          <a:endParaRPr lang="tr-TR" sz="1500" b="1" dirty="0">
            <a:effectLst/>
            <a:latin typeface="+mn-lt"/>
            <a:cs typeface="Arial" pitchFamily="34" charset="0"/>
          </a:endParaRPr>
        </a:p>
      </dgm:t>
    </dgm:pt>
    <dgm:pt modelId="{8075942F-84C0-4644-959C-21A83B9A6D1E}" type="parTrans" cxnId="{25BB7706-E8BA-45C0-8714-F2848C827A9C}">
      <dgm:prSet/>
      <dgm:spPr/>
      <dgm:t>
        <a:bodyPr/>
        <a:lstStyle/>
        <a:p>
          <a:endParaRPr lang="tr-TR" sz="1600" b="1">
            <a:effectLst>
              <a:outerShdw blurRad="38100" dist="38100" dir="2700000" algn="tl">
                <a:srgbClr val="000000">
                  <a:alpha val="43137"/>
                </a:srgbClr>
              </a:outerShdw>
            </a:effectLst>
            <a:latin typeface="Arial" pitchFamily="34" charset="0"/>
            <a:cs typeface="Arial" pitchFamily="34" charset="0"/>
          </a:endParaRPr>
        </a:p>
      </dgm:t>
    </dgm:pt>
    <dgm:pt modelId="{05E65471-EB0D-4C81-876E-11E0959AF916}" type="sibTrans" cxnId="{25BB7706-E8BA-45C0-8714-F2848C827A9C}">
      <dgm:prSet/>
      <dgm:spPr/>
      <dgm:t>
        <a:bodyPr/>
        <a:lstStyle/>
        <a:p>
          <a:endParaRPr lang="tr-TR" sz="1600" b="1">
            <a:effectLst>
              <a:outerShdw blurRad="38100" dist="38100" dir="2700000" algn="tl">
                <a:srgbClr val="000000">
                  <a:alpha val="43137"/>
                </a:srgbClr>
              </a:outerShdw>
            </a:effectLst>
            <a:latin typeface="Arial" pitchFamily="34" charset="0"/>
            <a:cs typeface="Arial" pitchFamily="34" charset="0"/>
          </a:endParaRPr>
        </a:p>
      </dgm:t>
    </dgm:pt>
    <dgm:pt modelId="{D37225D3-29DD-4658-AB84-BFDBC4CF61B8}">
      <dgm:prSet custT="1"/>
      <dgm:spPr/>
      <dgm:t>
        <a:bodyPr/>
        <a:lstStyle/>
        <a:p>
          <a:r>
            <a:rPr lang="tr-TR" sz="1500" b="1" dirty="0" smtClean="0">
              <a:effectLst/>
              <a:latin typeface="+mn-lt"/>
              <a:cs typeface="Arial" pitchFamily="34" charset="0"/>
            </a:rPr>
            <a:t>Üniversiteler / Araştırma Enstitüleri</a:t>
          </a:r>
          <a:endParaRPr lang="tr-TR" sz="1500" b="1" dirty="0">
            <a:effectLst/>
            <a:latin typeface="+mn-lt"/>
            <a:cs typeface="Arial" pitchFamily="34" charset="0"/>
          </a:endParaRPr>
        </a:p>
      </dgm:t>
    </dgm:pt>
    <dgm:pt modelId="{B8428918-2F58-4FE3-8322-A692367D6DF7}" type="parTrans" cxnId="{AA420D3D-87DB-4A13-B847-5F4FB1336F0F}">
      <dgm:prSet/>
      <dgm:spPr/>
      <dgm:t>
        <a:bodyPr/>
        <a:lstStyle/>
        <a:p>
          <a:endParaRPr lang="tr-TR" sz="1600" b="1">
            <a:effectLst>
              <a:outerShdw blurRad="38100" dist="38100" dir="2700000" algn="tl">
                <a:srgbClr val="000000">
                  <a:alpha val="43137"/>
                </a:srgbClr>
              </a:outerShdw>
            </a:effectLst>
            <a:latin typeface="Arial" pitchFamily="34" charset="0"/>
            <a:cs typeface="Arial" pitchFamily="34" charset="0"/>
          </a:endParaRPr>
        </a:p>
      </dgm:t>
    </dgm:pt>
    <dgm:pt modelId="{93D65E3F-2708-4404-9700-80EB3776A8AC}" type="sibTrans" cxnId="{AA420D3D-87DB-4A13-B847-5F4FB1336F0F}">
      <dgm:prSet/>
      <dgm:spPr/>
      <dgm:t>
        <a:bodyPr/>
        <a:lstStyle/>
        <a:p>
          <a:endParaRPr lang="tr-TR" sz="1600" b="1">
            <a:effectLst>
              <a:outerShdw blurRad="38100" dist="38100" dir="2700000" algn="tl">
                <a:srgbClr val="000000">
                  <a:alpha val="43137"/>
                </a:srgbClr>
              </a:outerShdw>
            </a:effectLst>
            <a:latin typeface="Arial" pitchFamily="34" charset="0"/>
            <a:cs typeface="Arial" pitchFamily="34" charset="0"/>
          </a:endParaRPr>
        </a:p>
      </dgm:t>
    </dgm:pt>
    <dgm:pt modelId="{CAE173C2-F85E-4B5B-8607-51924936A5C8}">
      <dgm:prSet custT="1"/>
      <dgm:spPr/>
      <dgm:t>
        <a:bodyPr/>
        <a:lstStyle/>
        <a:p>
          <a:r>
            <a:rPr lang="tr-TR" sz="1500" b="1" dirty="0" smtClean="0">
              <a:effectLst/>
              <a:latin typeface="+mn-lt"/>
              <a:cs typeface="Arial" pitchFamily="34" charset="0"/>
            </a:rPr>
            <a:t>Araştırma Hastaneleri</a:t>
          </a:r>
          <a:endParaRPr lang="tr-TR" sz="1500" b="1" dirty="0">
            <a:effectLst/>
            <a:latin typeface="+mn-lt"/>
            <a:cs typeface="Arial" pitchFamily="34" charset="0"/>
          </a:endParaRPr>
        </a:p>
      </dgm:t>
    </dgm:pt>
    <dgm:pt modelId="{71544112-AC1D-4A5C-AC04-74D7E6931619}" type="sibTrans" cxnId="{1D6B81B6-639E-4ABB-B13A-1C12DFF95E56}">
      <dgm:prSet/>
      <dgm:spPr/>
      <dgm:t>
        <a:bodyPr/>
        <a:lstStyle/>
        <a:p>
          <a:endParaRPr lang="tr-TR" sz="1600" b="1">
            <a:effectLst>
              <a:outerShdw blurRad="38100" dist="38100" dir="2700000" algn="tl">
                <a:srgbClr val="000000">
                  <a:alpha val="43137"/>
                </a:srgbClr>
              </a:outerShdw>
            </a:effectLst>
            <a:latin typeface="Arial" pitchFamily="34" charset="0"/>
            <a:cs typeface="Arial" pitchFamily="34" charset="0"/>
          </a:endParaRPr>
        </a:p>
      </dgm:t>
    </dgm:pt>
    <dgm:pt modelId="{83EE0A7B-1113-448D-A6F2-8213AC4BB053}" type="parTrans" cxnId="{1D6B81B6-639E-4ABB-B13A-1C12DFF95E56}">
      <dgm:prSet/>
      <dgm:spPr/>
      <dgm:t>
        <a:bodyPr/>
        <a:lstStyle/>
        <a:p>
          <a:endParaRPr lang="tr-TR" sz="1600" b="1">
            <a:effectLst>
              <a:outerShdw blurRad="38100" dist="38100" dir="2700000" algn="tl">
                <a:srgbClr val="000000">
                  <a:alpha val="43137"/>
                </a:srgbClr>
              </a:outerShdw>
            </a:effectLst>
            <a:latin typeface="Arial" pitchFamily="34" charset="0"/>
            <a:cs typeface="Arial" pitchFamily="34" charset="0"/>
          </a:endParaRPr>
        </a:p>
      </dgm:t>
    </dgm:pt>
    <dgm:pt modelId="{917017AA-BF8A-4482-A1CD-3D62B9A407FA}" type="pres">
      <dgm:prSet presAssocID="{88815947-3287-459C-8F2D-1D11D6DED6EB}" presName="diagram" presStyleCnt="0">
        <dgm:presLayoutVars>
          <dgm:dir/>
          <dgm:animLvl val="lvl"/>
          <dgm:resizeHandles val="exact"/>
        </dgm:presLayoutVars>
      </dgm:prSet>
      <dgm:spPr/>
    </dgm:pt>
    <dgm:pt modelId="{EFFAA645-D212-4AA3-9F2A-DB70D4655151}" type="pres">
      <dgm:prSet presAssocID="{A8C73A61-3486-40A6-B1B7-D325959F9FDC}" presName="compNode" presStyleCnt="0"/>
      <dgm:spPr/>
    </dgm:pt>
    <dgm:pt modelId="{FA51FF53-0672-4C82-B09D-0D0833FB0009}" type="pres">
      <dgm:prSet presAssocID="{A8C73A61-3486-40A6-B1B7-D325959F9FDC}" presName="childRect" presStyleLbl="bgAcc1" presStyleIdx="0" presStyleCnt="2" custScaleX="126253" custScaleY="63764">
        <dgm:presLayoutVars>
          <dgm:bulletEnabled val="1"/>
        </dgm:presLayoutVars>
      </dgm:prSet>
      <dgm:spPr/>
      <dgm:t>
        <a:bodyPr/>
        <a:lstStyle/>
        <a:p>
          <a:endParaRPr lang="tr-TR"/>
        </a:p>
      </dgm:t>
    </dgm:pt>
    <dgm:pt modelId="{1B190C84-6B28-4020-815C-B1092D9882A8}" type="pres">
      <dgm:prSet presAssocID="{A8C73A61-3486-40A6-B1B7-D325959F9FDC}" presName="parentText" presStyleLbl="node1" presStyleIdx="0" presStyleCnt="0">
        <dgm:presLayoutVars>
          <dgm:chMax val="0"/>
          <dgm:bulletEnabled val="1"/>
        </dgm:presLayoutVars>
      </dgm:prSet>
      <dgm:spPr/>
      <dgm:t>
        <a:bodyPr/>
        <a:lstStyle/>
        <a:p>
          <a:endParaRPr lang="tr-TR"/>
        </a:p>
      </dgm:t>
    </dgm:pt>
    <dgm:pt modelId="{74FF0F85-52D8-4E73-9CAC-80F703BE7802}" type="pres">
      <dgm:prSet presAssocID="{A8C73A61-3486-40A6-B1B7-D325959F9FDC}" presName="parentRect" presStyleLbl="alignNode1" presStyleIdx="0" presStyleCnt="2" custScaleX="125181" custScaleY="319589" custLinFactNeighborY="68175"/>
      <dgm:spPr/>
      <dgm:t>
        <a:bodyPr/>
        <a:lstStyle/>
        <a:p>
          <a:endParaRPr lang="tr-TR"/>
        </a:p>
      </dgm:t>
    </dgm:pt>
    <dgm:pt modelId="{5C2F02FC-AA94-4E03-9F69-492440AF9DC5}" type="pres">
      <dgm:prSet presAssocID="{A8C73A61-3486-40A6-B1B7-D325959F9FDC}" presName="adorn" presStyleLbl="fgAccFollowNode1" presStyleIdx="0" presStyleCnt="2" custLinFactY="58538" custLinFactNeighborX="12248" custLinFactNeighborY="100000"/>
      <dgm:spPr>
        <a:blipFill rotWithShape="0">
          <a:blip xmlns:r="http://schemas.openxmlformats.org/officeDocument/2006/relationships" r:embed="rId1"/>
          <a:stretch>
            <a:fillRect/>
          </a:stretch>
        </a:blipFill>
      </dgm:spPr>
    </dgm:pt>
    <dgm:pt modelId="{1D8F517E-0FAE-4A73-8554-E03E5CFB5096}" type="pres">
      <dgm:prSet presAssocID="{1413D5EF-91A1-4EAC-970A-4FC47D5023B0}" presName="sibTrans" presStyleLbl="sibTrans2D1" presStyleIdx="0" presStyleCnt="0"/>
      <dgm:spPr/>
      <dgm:t>
        <a:bodyPr/>
        <a:lstStyle/>
        <a:p>
          <a:endParaRPr lang="tr-TR"/>
        </a:p>
      </dgm:t>
    </dgm:pt>
    <dgm:pt modelId="{E8C0E1CF-D2C8-40C3-BF3B-BE5E79C81B70}" type="pres">
      <dgm:prSet presAssocID="{2C3F2356-2E3E-4F01-9B8C-D2F54EF4FC5F}" presName="compNode" presStyleCnt="0"/>
      <dgm:spPr/>
    </dgm:pt>
    <dgm:pt modelId="{E6351115-139C-48F1-8B04-8A569BFA9433}" type="pres">
      <dgm:prSet presAssocID="{2C3F2356-2E3E-4F01-9B8C-D2F54EF4FC5F}" presName="childRect" presStyleLbl="bgAcc1" presStyleIdx="1" presStyleCnt="2" custScaleX="126174" custScaleY="63764">
        <dgm:presLayoutVars>
          <dgm:bulletEnabled val="1"/>
        </dgm:presLayoutVars>
      </dgm:prSet>
      <dgm:spPr/>
      <dgm:t>
        <a:bodyPr/>
        <a:lstStyle/>
        <a:p>
          <a:endParaRPr lang="tr-TR"/>
        </a:p>
      </dgm:t>
    </dgm:pt>
    <dgm:pt modelId="{3C32EADC-0EA9-437C-A66A-542B4E23D73F}" type="pres">
      <dgm:prSet presAssocID="{2C3F2356-2E3E-4F01-9B8C-D2F54EF4FC5F}" presName="parentText" presStyleLbl="node1" presStyleIdx="0" presStyleCnt="0">
        <dgm:presLayoutVars>
          <dgm:chMax val="0"/>
          <dgm:bulletEnabled val="1"/>
        </dgm:presLayoutVars>
      </dgm:prSet>
      <dgm:spPr/>
      <dgm:t>
        <a:bodyPr/>
        <a:lstStyle/>
        <a:p>
          <a:endParaRPr lang="tr-TR"/>
        </a:p>
      </dgm:t>
    </dgm:pt>
    <dgm:pt modelId="{E92B12E7-4E5A-48E3-9222-EE49F786280D}" type="pres">
      <dgm:prSet presAssocID="{2C3F2356-2E3E-4F01-9B8C-D2F54EF4FC5F}" presName="parentRect" presStyleLbl="alignNode1" presStyleIdx="1" presStyleCnt="2" custScaleX="125907" custScaleY="319589" custLinFactNeighborY="70154"/>
      <dgm:spPr/>
      <dgm:t>
        <a:bodyPr/>
        <a:lstStyle/>
        <a:p>
          <a:endParaRPr lang="tr-TR"/>
        </a:p>
      </dgm:t>
    </dgm:pt>
    <dgm:pt modelId="{B5100491-4B36-488F-83D4-5E74ECB1FBC1}" type="pres">
      <dgm:prSet presAssocID="{2C3F2356-2E3E-4F01-9B8C-D2F54EF4FC5F}" presName="adorn" presStyleLbl="fgAccFollowNode1" presStyleIdx="1" presStyleCnt="2" custLinFactY="64424" custLinFactNeighborX="652" custLinFactNeighborY="100000"/>
      <dgm:spPr>
        <a:blipFill rotWithShape="0">
          <a:blip xmlns:r="http://schemas.openxmlformats.org/officeDocument/2006/relationships" r:embed="rId2"/>
          <a:stretch>
            <a:fillRect/>
          </a:stretch>
        </a:blipFill>
      </dgm:spPr>
    </dgm:pt>
  </dgm:ptLst>
  <dgm:cxnLst>
    <dgm:cxn modelId="{263AC350-B3ED-4551-801E-6DA4EE005D2D}" type="presOf" srcId="{CAE173C2-F85E-4B5B-8607-51924936A5C8}" destId="{E6351115-139C-48F1-8B04-8A569BFA9433}" srcOrd="0" destOrd="0" presId="urn:microsoft.com/office/officeart/2005/8/layout/bList2#3"/>
    <dgm:cxn modelId="{7B68446B-3A51-4DA4-907D-821B30E0D5A7}" type="presOf" srcId="{1413D5EF-91A1-4EAC-970A-4FC47D5023B0}" destId="{1D8F517E-0FAE-4A73-8554-E03E5CFB5096}" srcOrd="0" destOrd="0" presId="urn:microsoft.com/office/officeart/2005/8/layout/bList2#3"/>
    <dgm:cxn modelId="{25BB7706-E8BA-45C0-8714-F2848C827A9C}" srcId="{88815947-3287-459C-8F2D-1D11D6DED6EB}" destId="{2C3F2356-2E3E-4F01-9B8C-D2F54EF4FC5F}" srcOrd="1" destOrd="0" parTransId="{8075942F-84C0-4644-959C-21A83B9A6D1E}" sibTransId="{05E65471-EB0D-4C81-876E-11E0959AF916}"/>
    <dgm:cxn modelId="{8C53ED95-3189-4009-889A-3FF45597DB2D}" type="presOf" srcId="{2C3F2356-2E3E-4F01-9B8C-D2F54EF4FC5F}" destId="{3C32EADC-0EA9-437C-A66A-542B4E23D73F}" srcOrd="0" destOrd="0" presId="urn:microsoft.com/office/officeart/2005/8/layout/bList2#3"/>
    <dgm:cxn modelId="{25E13193-88A5-437A-9A66-35ED93E35E62}" type="presOf" srcId="{A8C73A61-3486-40A6-B1B7-D325959F9FDC}" destId="{74FF0F85-52D8-4E73-9CAC-80F703BE7802}" srcOrd="1" destOrd="0" presId="urn:microsoft.com/office/officeart/2005/8/layout/bList2#3"/>
    <dgm:cxn modelId="{AA420D3D-87DB-4A13-B847-5F4FB1336F0F}" srcId="{A8C73A61-3486-40A6-B1B7-D325959F9FDC}" destId="{D37225D3-29DD-4658-AB84-BFDBC4CF61B8}" srcOrd="0" destOrd="0" parTransId="{B8428918-2F58-4FE3-8322-A692367D6DF7}" sibTransId="{93D65E3F-2708-4404-9700-80EB3776A8AC}"/>
    <dgm:cxn modelId="{56594F7B-A848-44BC-AB20-27E49B60A5CD}" type="presOf" srcId="{88815947-3287-459C-8F2D-1D11D6DED6EB}" destId="{917017AA-BF8A-4482-A1CD-3D62B9A407FA}" srcOrd="0" destOrd="0" presId="urn:microsoft.com/office/officeart/2005/8/layout/bList2#3"/>
    <dgm:cxn modelId="{3068CFED-918E-4F88-87EE-8FC3CD078AD3}" srcId="{88815947-3287-459C-8F2D-1D11D6DED6EB}" destId="{A8C73A61-3486-40A6-B1B7-D325959F9FDC}" srcOrd="0" destOrd="0" parTransId="{2B22BD2A-2EDF-4766-B86C-21C7BE20F3F0}" sibTransId="{1413D5EF-91A1-4EAC-970A-4FC47D5023B0}"/>
    <dgm:cxn modelId="{3ED717B9-62C6-4B9E-8B90-F92028A5C716}" type="presOf" srcId="{2C3F2356-2E3E-4F01-9B8C-D2F54EF4FC5F}" destId="{E92B12E7-4E5A-48E3-9222-EE49F786280D}" srcOrd="1" destOrd="0" presId="urn:microsoft.com/office/officeart/2005/8/layout/bList2#3"/>
    <dgm:cxn modelId="{48ACE018-2359-4112-A502-A03608E06882}" type="presOf" srcId="{A8C73A61-3486-40A6-B1B7-D325959F9FDC}" destId="{1B190C84-6B28-4020-815C-B1092D9882A8}" srcOrd="0" destOrd="0" presId="urn:microsoft.com/office/officeart/2005/8/layout/bList2#3"/>
    <dgm:cxn modelId="{1D6B81B6-639E-4ABB-B13A-1C12DFF95E56}" srcId="{2C3F2356-2E3E-4F01-9B8C-D2F54EF4FC5F}" destId="{CAE173C2-F85E-4B5B-8607-51924936A5C8}" srcOrd="0" destOrd="0" parTransId="{83EE0A7B-1113-448D-A6F2-8213AC4BB053}" sibTransId="{71544112-AC1D-4A5C-AC04-74D7E6931619}"/>
    <dgm:cxn modelId="{7A829946-EAE0-482F-858A-2555D2EE4308}" type="presOf" srcId="{D37225D3-29DD-4658-AB84-BFDBC4CF61B8}" destId="{FA51FF53-0672-4C82-B09D-0D0833FB0009}" srcOrd="0" destOrd="0" presId="urn:microsoft.com/office/officeart/2005/8/layout/bList2#3"/>
    <dgm:cxn modelId="{A48D4C9F-E569-4A8A-A642-D41AE7DF3923}" type="presParOf" srcId="{917017AA-BF8A-4482-A1CD-3D62B9A407FA}" destId="{EFFAA645-D212-4AA3-9F2A-DB70D4655151}" srcOrd="0" destOrd="0" presId="urn:microsoft.com/office/officeart/2005/8/layout/bList2#3"/>
    <dgm:cxn modelId="{601599A9-DB41-47D6-8C28-06F3432EF6D5}" type="presParOf" srcId="{EFFAA645-D212-4AA3-9F2A-DB70D4655151}" destId="{FA51FF53-0672-4C82-B09D-0D0833FB0009}" srcOrd="0" destOrd="0" presId="urn:microsoft.com/office/officeart/2005/8/layout/bList2#3"/>
    <dgm:cxn modelId="{4DD4E3DD-12E2-4947-B1F3-CD2DBB3219D7}" type="presParOf" srcId="{EFFAA645-D212-4AA3-9F2A-DB70D4655151}" destId="{1B190C84-6B28-4020-815C-B1092D9882A8}" srcOrd="1" destOrd="0" presId="urn:microsoft.com/office/officeart/2005/8/layout/bList2#3"/>
    <dgm:cxn modelId="{83077CD5-997D-4FD7-A192-0AF1411C36B5}" type="presParOf" srcId="{EFFAA645-D212-4AA3-9F2A-DB70D4655151}" destId="{74FF0F85-52D8-4E73-9CAC-80F703BE7802}" srcOrd="2" destOrd="0" presId="urn:microsoft.com/office/officeart/2005/8/layout/bList2#3"/>
    <dgm:cxn modelId="{E75954F6-A307-4EB9-8B14-087915B9A69D}" type="presParOf" srcId="{EFFAA645-D212-4AA3-9F2A-DB70D4655151}" destId="{5C2F02FC-AA94-4E03-9F69-492440AF9DC5}" srcOrd="3" destOrd="0" presId="urn:microsoft.com/office/officeart/2005/8/layout/bList2#3"/>
    <dgm:cxn modelId="{8E3E6F15-75D6-42F3-879A-00B3AE94977A}" type="presParOf" srcId="{917017AA-BF8A-4482-A1CD-3D62B9A407FA}" destId="{1D8F517E-0FAE-4A73-8554-E03E5CFB5096}" srcOrd="1" destOrd="0" presId="urn:microsoft.com/office/officeart/2005/8/layout/bList2#3"/>
    <dgm:cxn modelId="{5F2D7A5D-4C04-46CE-BBD1-357E5DF1AB55}" type="presParOf" srcId="{917017AA-BF8A-4482-A1CD-3D62B9A407FA}" destId="{E8C0E1CF-D2C8-40C3-BF3B-BE5E79C81B70}" srcOrd="2" destOrd="0" presId="urn:microsoft.com/office/officeart/2005/8/layout/bList2#3"/>
    <dgm:cxn modelId="{71832257-547F-4C6D-AE21-800668BC5D7F}" type="presParOf" srcId="{E8C0E1CF-D2C8-40C3-BF3B-BE5E79C81B70}" destId="{E6351115-139C-48F1-8B04-8A569BFA9433}" srcOrd="0" destOrd="0" presId="urn:microsoft.com/office/officeart/2005/8/layout/bList2#3"/>
    <dgm:cxn modelId="{B701DBEF-37A0-41F9-8740-50755D9C25C3}" type="presParOf" srcId="{E8C0E1CF-D2C8-40C3-BF3B-BE5E79C81B70}" destId="{3C32EADC-0EA9-437C-A66A-542B4E23D73F}" srcOrd="1" destOrd="0" presId="urn:microsoft.com/office/officeart/2005/8/layout/bList2#3"/>
    <dgm:cxn modelId="{1121D29F-DF43-4031-92DE-F294E6AC184C}" type="presParOf" srcId="{E8C0E1CF-D2C8-40C3-BF3B-BE5E79C81B70}" destId="{E92B12E7-4E5A-48E3-9222-EE49F786280D}" srcOrd="2" destOrd="0" presId="urn:microsoft.com/office/officeart/2005/8/layout/bList2#3"/>
    <dgm:cxn modelId="{D1633A15-11E9-479C-AC6A-5255C241936C}" type="presParOf" srcId="{E8C0E1CF-D2C8-40C3-BF3B-BE5E79C81B70}" destId="{B5100491-4B36-488F-83D4-5E74ECB1FBC1}" srcOrd="3" destOrd="0" presId="urn:microsoft.com/office/officeart/2005/8/layout/bList2#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8815947-3287-459C-8F2D-1D11D6DED6EB}" type="doc">
      <dgm:prSet loTypeId="urn:microsoft.com/office/officeart/2005/8/layout/bList2#3" loCatId="list" qsTypeId="urn:microsoft.com/office/officeart/2005/8/quickstyle/simple1" qsCatId="simple" csTypeId="urn:microsoft.com/office/officeart/2005/8/colors/colorful4" csCatId="colorful" phldr="1"/>
      <dgm:spPr/>
    </dgm:pt>
    <dgm:pt modelId="{A8C73A61-3486-40A6-B1B7-D325959F9FDC}">
      <dgm:prSet phldrT="[Metin]" custT="1"/>
      <dgm:spPr/>
      <dgm:t>
        <a:bodyPr/>
        <a:lstStyle/>
        <a:p>
          <a:r>
            <a:rPr lang="tr-TR" sz="1600" b="1" dirty="0" smtClean="0">
              <a:latin typeface="+mn-lt"/>
              <a:cs typeface="Arial" pitchFamily="34" charset="0"/>
            </a:rPr>
            <a:t>Doktora Derecesi</a:t>
          </a:r>
          <a:endParaRPr lang="tr-TR" sz="1600" b="1" dirty="0">
            <a:latin typeface="+mn-lt"/>
            <a:cs typeface="Arial" pitchFamily="34" charset="0"/>
          </a:endParaRPr>
        </a:p>
      </dgm:t>
    </dgm:pt>
    <dgm:pt modelId="{2B22BD2A-2EDF-4766-B86C-21C7BE20F3F0}" type="parTrans" cxnId="{3068CFED-918E-4F88-87EE-8FC3CD078AD3}">
      <dgm:prSet/>
      <dgm:spPr/>
      <dgm:t>
        <a:bodyPr/>
        <a:lstStyle/>
        <a:p>
          <a:endParaRPr lang="tr-TR" sz="1600" b="1">
            <a:latin typeface="Arial" pitchFamily="34" charset="0"/>
            <a:cs typeface="Arial" pitchFamily="34" charset="0"/>
          </a:endParaRPr>
        </a:p>
      </dgm:t>
    </dgm:pt>
    <dgm:pt modelId="{1413D5EF-91A1-4EAC-970A-4FC47D5023B0}" type="sibTrans" cxnId="{3068CFED-918E-4F88-87EE-8FC3CD078AD3}">
      <dgm:prSet/>
      <dgm:spPr/>
      <dgm:t>
        <a:bodyPr/>
        <a:lstStyle/>
        <a:p>
          <a:endParaRPr lang="tr-TR" sz="1600" b="1">
            <a:latin typeface="Arial" pitchFamily="34" charset="0"/>
            <a:cs typeface="Arial" pitchFamily="34" charset="0"/>
          </a:endParaRPr>
        </a:p>
      </dgm:t>
    </dgm:pt>
    <dgm:pt modelId="{2C3F2356-2E3E-4F01-9B8C-D2F54EF4FC5F}">
      <dgm:prSet phldrT="[Metin]" custT="1"/>
      <dgm:spPr/>
      <dgm:t>
        <a:bodyPr/>
        <a:lstStyle/>
        <a:p>
          <a:r>
            <a:rPr lang="tr-TR" sz="1600" b="1" dirty="0" smtClean="0">
              <a:latin typeface="+mn-lt"/>
              <a:cs typeface="Arial" pitchFamily="34" charset="0"/>
            </a:rPr>
            <a:t>Lisans Eğitimi</a:t>
          </a:r>
          <a:endParaRPr lang="tr-TR" sz="1600" b="1" dirty="0">
            <a:latin typeface="+mn-lt"/>
            <a:cs typeface="Arial" pitchFamily="34" charset="0"/>
          </a:endParaRPr>
        </a:p>
      </dgm:t>
    </dgm:pt>
    <dgm:pt modelId="{8075942F-84C0-4644-959C-21A83B9A6D1E}" type="parTrans" cxnId="{25BB7706-E8BA-45C0-8714-F2848C827A9C}">
      <dgm:prSet/>
      <dgm:spPr/>
      <dgm:t>
        <a:bodyPr/>
        <a:lstStyle/>
        <a:p>
          <a:endParaRPr lang="tr-TR" sz="1600" b="1">
            <a:latin typeface="Arial" pitchFamily="34" charset="0"/>
            <a:cs typeface="Arial" pitchFamily="34" charset="0"/>
          </a:endParaRPr>
        </a:p>
      </dgm:t>
    </dgm:pt>
    <dgm:pt modelId="{05E65471-EB0D-4C81-876E-11E0959AF916}" type="sibTrans" cxnId="{25BB7706-E8BA-45C0-8714-F2848C827A9C}">
      <dgm:prSet/>
      <dgm:spPr/>
      <dgm:t>
        <a:bodyPr/>
        <a:lstStyle/>
        <a:p>
          <a:endParaRPr lang="tr-TR" sz="1600" b="1">
            <a:latin typeface="Arial" pitchFamily="34" charset="0"/>
            <a:cs typeface="Arial" pitchFamily="34" charset="0"/>
          </a:endParaRPr>
        </a:p>
      </dgm:t>
    </dgm:pt>
    <dgm:pt modelId="{D37225D3-29DD-4658-AB84-BFDBC4CF61B8}">
      <dgm:prSet custT="1"/>
      <dgm:spPr/>
      <dgm:t>
        <a:bodyPr/>
        <a:lstStyle/>
        <a:p>
          <a:r>
            <a:rPr lang="tr-TR" sz="1600" b="1" dirty="0" smtClean="0">
              <a:latin typeface="+mn-lt"/>
              <a:cs typeface="Arial" pitchFamily="34" charset="0"/>
            </a:rPr>
            <a:t>Üniversite</a:t>
          </a:r>
          <a:endParaRPr lang="tr-TR" sz="1600" b="1" dirty="0">
            <a:latin typeface="+mn-lt"/>
            <a:cs typeface="Arial" pitchFamily="34" charset="0"/>
          </a:endParaRPr>
        </a:p>
      </dgm:t>
    </dgm:pt>
    <dgm:pt modelId="{B8428918-2F58-4FE3-8322-A692367D6DF7}" type="parTrans" cxnId="{AA420D3D-87DB-4A13-B847-5F4FB1336F0F}">
      <dgm:prSet/>
      <dgm:spPr/>
      <dgm:t>
        <a:bodyPr/>
        <a:lstStyle/>
        <a:p>
          <a:endParaRPr lang="tr-TR" sz="1600" b="1">
            <a:latin typeface="Arial" pitchFamily="34" charset="0"/>
            <a:cs typeface="Arial" pitchFamily="34" charset="0"/>
          </a:endParaRPr>
        </a:p>
      </dgm:t>
    </dgm:pt>
    <dgm:pt modelId="{93D65E3F-2708-4404-9700-80EB3776A8AC}" type="sibTrans" cxnId="{AA420D3D-87DB-4A13-B847-5F4FB1336F0F}">
      <dgm:prSet/>
      <dgm:spPr/>
      <dgm:t>
        <a:bodyPr/>
        <a:lstStyle/>
        <a:p>
          <a:endParaRPr lang="tr-TR" sz="1600" b="1">
            <a:latin typeface="Arial" pitchFamily="34" charset="0"/>
            <a:cs typeface="Arial" pitchFamily="34" charset="0"/>
          </a:endParaRPr>
        </a:p>
      </dgm:t>
    </dgm:pt>
    <dgm:pt modelId="{CAE173C2-F85E-4B5B-8607-51924936A5C8}">
      <dgm:prSet custT="1"/>
      <dgm:spPr/>
      <dgm:t>
        <a:bodyPr/>
        <a:lstStyle/>
        <a:p>
          <a:r>
            <a:rPr lang="tr-TR" sz="1600" b="1" dirty="0" smtClean="0">
              <a:latin typeface="+mn-lt"/>
              <a:cs typeface="Arial" pitchFamily="34" charset="0"/>
            </a:rPr>
            <a:t>Özel/Kamu Kuruluşları</a:t>
          </a:r>
          <a:endParaRPr lang="tr-TR" sz="1600" b="1" dirty="0">
            <a:latin typeface="+mn-lt"/>
            <a:cs typeface="Arial" pitchFamily="34" charset="0"/>
          </a:endParaRPr>
        </a:p>
      </dgm:t>
    </dgm:pt>
    <dgm:pt modelId="{83EE0A7B-1113-448D-A6F2-8213AC4BB053}" type="parTrans" cxnId="{1D6B81B6-639E-4ABB-B13A-1C12DFF95E56}">
      <dgm:prSet/>
      <dgm:spPr/>
      <dgm:t>
        <a:bodyPr/>
        <a:lstStyle/>
        <a:p>
          <a:endParaRPr lang="tr-TR" sz="1600" b="1">
            <a:latin typeface="Arial" pitchFamily="34" charset="0"/>
            <a:cs typeface="Arial" pitchFamily="34" charset="0"/>
          </a:endParaRPr>
        </a:p>
      </dgm:t>
    </dgm:pt>
    <dgm:pt modelId="{71544112-AC1D-4A5C-AC04-74D7E6931619}" type="sibTrans" cxnId="{1D6B81B6-639E-4ABB-B13A-1C12DFF95E56}">
      <dgm:prSet/>
      <dgm:spPr/>
      <dgm:t>
        <a:bodyPr/>
        <a:lstStyle/>
        <a:p>
          <a:endParaRPr lang="tr-TR" sz="1600" b="1">
            <a:latin typeface="Arial" pitchFamily="34" charset="0"/>
            <a:cs typeface="Arial" pitchFamily="34" charset="0"/>
          </a:endParaRPr>
        </a:p>
      </dgm:t>
    </dgm:pt>
    <dgm:pt modelId="{917017AA-BF8A-4482-A1CD-3D62B9A407FA}" type="pres">
      <dgm:prSet presAssocID="{88815947-3287-459C-8F2D-1D11D6DED6EB}" presName="diagram" presStyleCnt="0">
        <dgm:presLayoutVars>
          <dgm:dir/>
          <dgm:animLvl val="lvl"/>
          <dgm:resizeHandles val="exact"/>
        </dgm:presLayoutVars>
      </dgm:prSet>
      <dgm:spPr/>
    </dgm:pt>
    <dgm:pt modelId="{EFFAA645-D212-4AA3-9F2A-DB70D4655151}" type="pres">
      <dgm:prSet presAssocID="{A8C73A61-3486-40A6-B1B7-D325959F9FDC}" presName="compNode" presStyleCnt="0"/>
      <dgm:spPr/>
    </dgm:pt>
    <dgm:pt modelId="{FA51FF53-0672-4C82-B09D-0D0833FB0009}" type="pres">
      <dgm:prSet presAssocID="{A8C73A61-3486-40A6-B1B7-D325959F9FDC}" presName="childRect" presStyleLbl="bgAcc1" presStyleIdx="0" presStyleCnt="2" custScaleY="50353" custLinFactNeighborY="19269">
        <dgm:presLayoutVars>
          <dgm:bulletEnabled val="1"/>
        </dgm:presLayoutVars>
      </dgm:prSet>
      <dgm:spPr/>
      <dgm:t>
        <a:bodyPr/>
        <a:lstStyle/>
        <a:p>
          <a:endParaRPr lang="tr-TR"/>
        </a:p>
      </dgm:t>
    </dgm:pt>
    <dgm:pt modelId="{1B190C84-6B28-4020-815C-B1092D9882A8}" type="pres">
      <dgm:prSet presAssocID="{A8C73A61-3486-40A6-B1B7-D325959F9FDC}" presName="parentText" presStyleLbl="node1" presStyleIdx="0" presStyleCnt="0">
        <dgm:presLayoutVars>
          <dgm:chMax val="0"/>
          <dgm:bulletEnabled val="1"/>
        </dgm:presLayoutVars>
      </dgm:prSet>
      <dgm:spPr/>
      <dgm:t>
        <a:bodyPr/>
        <a:lstStyle/>
        <a:p>
          <a:endParaRPr lang="tr-TR"/>
        </a:p>
      </dgm:t>
    </dgm:pt>
    <dgm:pt modelId="{74FF0F85-52D8-4E73-9CAC-80F703BE7802}" type="pres">
      <dgm:prSet presAssocID="{A8C73A61-3486-40A6-B1B7-D325959F9FDC}" presName="parentRect" presStyleLbl="alignNode1" presStyleIdx="0" presStyleCnt="2" custScaleY="130766" custLinFactNeighborY="6015"/>
      <dgm:spPr/>
      <dgm:t>
        <a:bodyPr/>
        <a:lstStyle/>
        <a:p>
          <a:endParaRPr lang="tr-TR"/>
        </a:p>
      </dgm:t>
    </dgm:pt>
    <dgm:pt modelId="{5C2F02FC-AA94-4E03-9F69-492440AF9DC5}" type="pres">
      <dgm:prSet presAssocID="{A8C73A61-3486-40A6-B1B7-D325959F9FDC}" presName="adorn" presStyleLbl="fgAccFollowNode1" presStyleIdx="0" presStyleCnt="2" custLinFactNeighborY="69213"/>
      <dgm:spPr>
        <a:blipFill rotWithShape="0">
          <a:blip xmlns:r="http://schemas.openxmlformats.org/officeDocument/2006/relationships" r:embed="rId1"/>
          <a:stretch>
            <a:fillRect/>
          </a:stretch>
        </a:blipFill>
      </dgm:spPr>
    </dgm:pt>
    <dgm:pt modelId="{1D8F517E-0FAE-4A73-8554-E03E5CFB5096}" type="pres">
      <dgm:prSet presAssocID="{1413D5EF-91A1-4EAC-970A-4FC47D5023B0}" presName="sibTrans" presStyleLbl="sibTrans2D1" presStyleIdx="0" presStyleCnt="0"/>
      <dgm:spPr/>
      <dgm:t>
        <a:bodyPr/>
        <a:lstStyle/>
        <a:p>
          <a:endParaRPr lang="tr-TR"/>
        </a:p>
      </dgm:t>
    </dgm:pt>
    <dgm:pt modelId="{E8C0E1CF-D2C8-40C3-BF3B-BE5E79C81B70}" type="pres">
      <dgm:prSet presAssocID="{2C3F2356-2E3E-4F01-9B8C-D2F54EF4FC5F}" presName="compNode" presStyleCnt="0"/>
      <dgm:spPr/>
    </dgm:pt>
    <dgm:pt modelId="{E6351115-139C-48F1-8B04-8A569BFA9433}" type="pres">
      <dgm:prSet presAssocID="{2C3F2356-2E3E-4F01-9B8C-D2F54EF4FC5F}" presName="childRect" presStyleLbl="bgAcc1" presStyleIdx="1" presStyleCnt="2" custScaleY="50353" custLinFactNeighborY="19269">
        <dgm:presLayoutVars>
          <dgm:bulletEnabled val="1"/>
        </dgm:presLayoutVars>
      </dgm:prSet>
      <dgm:spPr/>
      <dgm:t>
        <a:bodyPr/>
        <a:lstStyle/>
        <a:p>
          <a:endParaRPr lang="tr-TR"/>
        </a:p>
      </dgm:t>
    </dgm:pt>
    <dgm:pt modelId="{3C32EADC-0EA9-437C-A66A-542B4E23D73F}" type="pres">
      <dgm:prSet presAssocID="{2C3F2356-2E3E-4F01-9B8C-D2F54EF4FC5F}" presName="parentText" presStyleLbl="node1" presStyleIdx="0" presStyleCnt="0">
        <dgm:presLayoutVars>
          <dgm:chMax val="0"/>
          <dgm:bulletEnabled val="1"/>
        </dgm:presLayoutVars>
      </dgm:prSet>
      <dgm:spPr/>
      <dgm:t>
        <a:bodyPr/>
        <a:lstStyle/>
        <a:p>
          <a:endParaRPr lang="tr-TR"/>
        </a:p>
      </dgm:t>
    </dgm:pt>
    <dgm:pt modelId="{E92B12E7-4E5A-48E3-9222-EE49F786280D}" type="pres">
      <dgm:prSet presAssocID="{2C3F2356-2E3E-4F01-9B8C-D2F54EF4FC5F}" presName="parentRect" presStyleLbl="alignNode1" presStyleIdx="1" presStyleCnt="2" custScaleY="130766" custLinFactNeighborY="6015"/>
      <dgm:spPr/>
      <dgm:t>
        <a:bodyPr/>
        <a:lstStyle/>
        <a:p>
          <a:endParaRPr lang="tr-TR"/>
        </a:p>
      </dgm:t>
    </dgm:pt>
    <dgm:pt modelId="{B5100491-4B36-488F-83D4-5E74ECB1FBC1}" type="pres">
      <dgm:prSet presAssocID="{2C3F2356-2E3E-4F01-9B8C-D2F54EF4FC5F}" presName="adorn" presStyleLbl="fgAccFollowNode1" presStyleIdx="1" presStyleCnt="2" custLinFactNeighborY="69213"/>
      <dgm:spPr>
        <a:blipFill rotWithShape="0">
          <a:blip xmlns:r="http://schemas.openxmlformats.org/officeDocument/2006/relationships" r:embed="rId2"/>
          <a:stretch>
            <a:fillRect/>
          </a:stretch>
        </a:blipFill>
      </dgm:spPr>
    </dgm:pt>
  </dgm:ptLst>
  <dgm:cxnLst>
    <dgm:cxn modelId="{DDC5D41E-8051-4961-A953-31ABE04D672E}" type="presOf" srcId="{A8C73A61-3486-40A6-B1B7-D325959F9FDC}" destId="{1B190C84-6B28-4020-815C-B1092D9882A8}" srcOrd="0" destOrd="0" presId="urn:microsoft.com/office/officeart/2005/8/layout/bList2#3"/>
    <dgm:cxn modelId="{25BB7706-E8BA-45C0-8714-F2848C827A9C}" srcId="{88815947-3287-459C-8F2D-1D11D6DED6EB}" destId="{2C3F2356-2E3E-4F01-9B8C-D2F54EF4FC5F}" srcOrd="1" destOrd="0" parTransId="{8075942F-84C0-4644-959C-21A83B9A6D1E}" sibTransId="{05E65471-EB0D-4C81-876E-11E0959AF916}"/>
    <dgm:cxn modelId="{F678E91D-D878-40B4-BF10-0F51A9369803}" type="presOf" srcId="{88815947-3287-459C-8F2D-1D11D6DED6EB}" destId="{917017AA-BF8A-4482-A1CD-3D62B9A407FA}" srcOrd="0" destOrd="0" presId="urn:microsoft.com/office/officeart/2005/8/layout/bList2#3"/>
    <dgm:cxn modelId="{AA420D3D-87DB-4A13-B847-5F4FB1336F0F}" srcId="{A8C73A61-3486-40A6-B1B7-D325959F9FDC}" destId="{D37225D3-29DD-4658-AB84-BFDBC4CF61B8}" srcOrd="0" destOrd="0" parTransId="{B8428918-2F58-4FE3-8322-A692367D6DF7}" sibTransId="{93D65E3F-2708-4404-9700-80EB3776A8AC}"/>
    <dgm:cxn modelId="{DD31547E-FAD0-4D0D-A6AE-17E140165AB6}" type="presOf" srcId="{1413D5EF-91A1-4EAC-970A-4FC47D5023B0}" destId="{1D8F517E-0FAE-4A73-8554-E03E5CFB5096}" srcOrd="0" destOrd="0" presId="urn:microsoft.com/office/officeart/2005/8/layout/bList2#3"/>
    <dgm:cxn modelId="{35839C6B-2139-4AE1-AE4D-AE0A7BE10E39}" type="presOf" srcId="{2C3F2356-2E3E-4F01-9B8C-D2F54EF4FC5F}" destId="{E92B12E7-4E5A-48E3-9222-EE49F786280D}" srcOrd="1" destOrd="0" presId="urn:microsoft.com/office/officeart/2005/8/layout/bList2#3"/>
    <dgm:cxn modelId="{3068CFED-918E-4F88-87EE-8FC3CD078AD3}" srcId="{88815947-3287-459C-8F2D-1D11D6DED6EB}" destId="{A8C73A61-3486-40A6-B1B7-D325959F9FDC}" srcOrd="0" destOrd="0" parTransId="{2B22BD2A-2EDF-4766-B86C-21C7BE20F3F0}" sibTransId="{1413D5EF-91A1-4EAC-970A-4FC47D5023B0}"/>
    <dgm:cxn modelId="{F0E97FED-F01B-4D33-980E-5F6E76AE1B4D}" type="presOf" srcId="{CAE173C2-F85E-4B5B-8607-51924936A5C8}" destId="{E6351115-139C-48F1-8B04-8A569BFA9433}" srcOrd="0" destOrd="0" presId="urn:microsoft.com/office/officeart/2005/8/layout/bList2#3"/>
    <dgm:cxn modelId="{49D6D056-EC44-4FA1-AD61-72616956A723}" type="presOf" srcId="{2C3F2356-2E3E-4F01-9B8C-D2F54EF4FC5F}" destId="{3C32EADC-0EA9-437C-A66A-542B4E23D73F}" srcOrd="0" destOrd="0" presId="urn:microsoft.com/office/officeart/2005/8/layout/bList2#3"/>
    <dgm:cxn modelId="{35199F1B-ACCB-4026-B6D3-81265CAF6BD4}" type="presOf" srcId="{A8C73A61-3486-40A6-B1B7-D325959F9FDC}" destId="{74FF0F85-52D8-4E73-9CAC-80F703BE7802}" srcOrd="1" destOrd="0" presId="urn:microsoft.com/office/officeart/2005/8/layout/bList2#3"/>
    <dgm:cxn modelId="{724FFC90-228F-45E1-B125-7DD026F1833D}" type="presOf" srcId="{D37225D3-29DD-4658-AB84-BFDBC4CF61B8}" destId="{FA51FF53-0672-4C82-B09D-0D0833FB0009}" srcOrd="0" destOrd="0" presId="urn:microsoft.com/office/officeart/2005/8/layout/bList2#3"/>
    <dgm:cxn modelId="{1D6B81B6-639E-4ABB-B13A-1C12DFF95E56}" srcId="{2C3F2356-2E3E-4F01-9B8C-D2F54EF4FC5F}" destId="{CAE173C2-F85E-4B5B-8607-51924936A5C8}" srcOrd="0" destOrd="0" parTransId="{83EE0A7B-1113-448D-A6F2-8213AC4BB053}" sibTransId="{71544112-AC1D-4A5C-AC04-74D7E6931619}"/>
    <dgm:cxn modelId="{A75A49BA-0495-46B2-900C-12432EF9805C}" type="presParOf" srcId="{917017AA-BF8A-4482-A1CD-3D62B9A407FA}" destId="{EFFAA645-D212-4AA3-9F2A-DB70D4655151}" srcOrd="0" destOrd="0" presId="urn:microsoft.com/office/officeart/2005/8/layout/bList2#3"/>
    <dgm:cxn modelId="{7015FF4F-0249-4FF4-A830-F0462810979C}" type="presParOf" srcId="{EFFAA645-D212-4AA3-9F2A-DB70D4655151}" destId="{FA51FF53-0672-4C82-B09D-0D0833FB0009}" srcOrd="0" destOrd="0" presId="urn:microsoft.com/office/officeart/2005/8/layout/bList2#3"/>
    <dgm:cxn modelId="{2F0C7C42-9D1B-48AB-A6D8-FB9AF35BDDAB}" type="presParOf" srcId="{EFFAA645-D212-4AA3-9F2A-DB70D4655151}" destId="{1B190C84-6B28-4020-815C-B1092D9882A8}" srcOrd="1" destOrd="0" presId="urn:microsoft.com/office/officeart/2005/8/layout/bList2#3"/>
    <dgm:cxn modelId="{02352C32-4964-4635-8EFB-F76306D47CE1}" type="presParOf" srcId="{EFFAA645-D212-4AA3-9F2A-DB70D4655151}" destId="{74FF0F85-52D8-4E73-9CAC-80F703BE7802}" srcOrd="2" destOrd="0" presId="urn:microsoft.com/office/officeart/2005/8/layout/bList2#3"/>
    <dgm:cxn modelId="{EB416BE5-8C34-4C12-AF75-1DCBAC08AD89}" type="presParOf" srcId="{EFFAA645-D212-4AA3-9F2A-DB70D4655151}" destId="{5C2F02FC-AA94-4E03-9F69-492440AF9DC5}" srcOrd="3" destOrd="0" presId="urn:microsoft.com/office/officeart/2005/8/layout/bList2#3"/>
    <dgm:cxn modelId="{E7FA7024-413E-49EA-B0BA-18A5CDF033A5}" type="presParOf" srcId="{917017AA-BF8A-4482-A1CD-3D62B9A407FA}" destId="{1D8F517E-0FAE-4A73-8554-E03E5CFB5096}" srcOrd="1" destOrd="0" presId="urn:microsoft.com/office/officeart/2005/8/layout/bList2#3"/>
    <dgm:cxn modelId="{9A92AFDB-EE96-44DC-8F8E-25684F2AED2E}" type="presParOf" srcId="{917017AA-BF8A-4482-A1CD-3D62B9A407FA}" destId="{E8C0E1CF-D2C8-40C3-BF3B-BE5E79C81B70}" srcOrd="2" destOrd="0" presId="urn:microsoft.com/office/officeart/2005/8/layout/bList2#3"/>
    <dgm:cxn modelId="{2CB37B47-9BA6-43B4-B261-1BB111ECB9B4}" type="presParOf" srcId="{E8C0E1CF-D2C8-40C3-BF3B-BE5E79C81B70}" destId="{E6351115-139C-48F1-8B04-8A569BFA9433}" srcOrd="0" destOrd="0" presId="urn:microsoft.com/office/officeart/2005/8/layout/bList2#3"/>
    <dgm:cxn modelId="{21785EF5-E08D-404E-A637-9040BBB4E6BF}" type="presParOf" srcId="{E8C0E1CF-D2C8-40C3-BF3B-BE5E79C81B70}" destId="{3C32EADC-0EA9-437C-A66A-542B4E23D73F}" srcOrd="1" destOrd="0" presId="urn:microsoft.com/office/officeart/2005/8/layout/bList2#3"/>
    <dgm:cxn modelId="{C68BFD2F-C87C-495A-B0AC-16BC03A1FCE3}" type="presParOf" srcId="{E8C0E1CF-D2C8-40C3-BF3B-BE5E79C81B70}" destId="{E92B12E7-4E5A-48E3-9222-EE49F786280D}" srcOrd="2" destOrd="0" presId="urn:microsoft.com/office/officeart/2005/8/layout/bList2#3"/>
    <dgm:cxn modelId="{7D8C94A6-E573-4D68-987E-69303759918C}" type="presParOf" srcId="{E8C0E1CF-D2C8-40C3-BF3B-BE5E79C81B70}" destId="{B5100491-4B36-488F-83D4-5E74ECB1FBC1}" srcOrd="3" destOrd="0" presId="urn:microsoft.com/office/officeart/2005/8/layout/bList2#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8815947-3287-459C-8F2D-1D11D6DED6EB}" type="doc">
      <dgm:prSet loTypeId="urn:microsoft.com/office/officeart/2005/8/layout/bList2#3" loCatId="list" qsTypeId="urn:microsoft.com/office/officeart/2005/8/quickstyle/simple1" qsCatId="simple" csTypeId="urn:microsoft.com/office/officeart/2005/8/colors/colorful4" csCatId="colorful" phldr="1"/>
      <dgm:spPr/>
    </dgm:pt>
    <dgm:pt modelId="{A8C73A61-3486-40A6-B1B7-D325959F9FDC}">
      <dgm:prSet phldrT="[Metin]" custT="1"/>
      <dgm:spPr/>
      <dgm:t>
        <a:bodyPr/>
        <a:lstStyle/>
        <a:p>
          <a:r>
            <a:rPr lang="tr-TR" sz="1600" b="1" dirty="0" smtClean="0">
              <a:effectLst/>
              <a:latin typeface="+mn-lt"/>
              <a:cs typeface="Arial" pitchFamily="34" charset="0"/>
            </a:rPr>
            <a:t>Lisans Derecesi</a:t>
          </a:r>
          <a:endParaRPr lang="tr-TR" sz="1600" b="1" dirty="0">
            <a:effectLst/>
            <a:latin typeface="+mn-lt"/>
            <a:cs typeface="Arial" pitchFamily="34" charset="0"/>
          </a:endParaRPr>
        </a:p>
      </dgm:t>
    </dgm:pt>
    <dgm:pt modelId="{2B22BD2A-2EDF-4766-B86C-21C7BE20F3F0}" type="parTrans" cxnId="{3068CFED-918E-4F88-87EE-8FC3CD078AD3}">
      <dgm:prSet/>
      <dgm:spPr/>
      <dgm:t>
        <a:bodyPr/>
        <a:lstStyle/>
        <a:p>
          <a:endParaRPr lang="tr-TR" sz="1600" b="1">
            <a:effectLst>
              <a:outerShdw blurRad="38100" dist="38100" dir="2700000" algn="tl">
                <a:srgbClr val="000000">
                  <a:alpha val="43137"/>
                </a:srgbClr>
              </a:outerShdw>
            </a:effectLst>
            <a:latin typeface="Arial" pitchFamily="34" charset="0"/>
            <a:cs typeface="Arial" pitchFamily="34" charset="0"/>
          </a:endParaRPr>
        </a:p>
      </dgm:t>
    </dgm:pt>
    <dgm:pt modelId="{1413D5EF-91A1-4EAC-970A-4FC47D5023B0}" type="sibTrans" cxnId="{3068CFED-918E-4F88-87EE-8FC3CD078AD3}">
      <dgm:prSet/>
      <dgm:spPr/>
      <dgm:t>
        <a:bodyPr/>
        <a:lstStyle/>
        <a:p>
          <a:endParaRPr lang="tr-TR" sz="1600" b="1">
            <a:effectLst>
              <a:outerShdw blurRad="38100" dist="38100" dir="2700000" algn="tl">
                <a:srgbClr val="000000">
                  <a:alpha val="43137"/>
                </a:srgbClr>
              </a:outerShdw>
            </a:effectLst>
            <a:latin typeface="Arial" pitchFamily="34" charset="0"/>
            <a:cs typeface="Arial" pitchFamily="34" charset="0"/>
          </a:endParaRPr>
        </a:p>
      </dgm:t>
    </dgm:pt>
    <dgm:pt modelId="{2C3F2356-2E3E-4F01-9B8C-D2F54EF4FC5F}">
      <dgm:prSet phldrT="[Metin]" custT="1"/>
      <dgm:spPr/>
      <dgm:t>
        <a:bodyPr/>
        <a:lstStyle/>
        <a:p>
          <a:r>
            <a:rPr lang="tr-TR" sz="1600" b="1" dirty="0" smtClean="0">
              <a:effectLst/>
              <a:latin typeface="+mn-lt"/>
              <a:cs typeface="Arial" pitchFamily="34" charset="0"/>
            </a:rPr>
            <a:t>Lisans Derecesi</a:t>
          </a:r>
          <a:endParaRPr lang="tr-TR" sz="1600" b="1" dirty="0">
            <a:effectLst/>
            <a:latin typeface="+mn-lt"/>
            <a:cs typeface="Arial" pitchFamily="34" charset="0"/>
          </a:endParaRPr>
        </a:p>
      </dgm:t>
    </dgm:pt>
    <dgm:pt modelId="{8075942F-84C0-4644-959C-21A83B9A6D1E}" type="parTrans" cxnId="{25BB7706-E8BA-45C0-8714-F2848C827A9C}">
      <dgm:prSet/>
      <dgm:spPr/>
      <dgm:t>
        <a:bodyPr/>
        <a:lstStyle/>
        <a:p>
          <a:endParaRPr lang="tr-TR" sz="1600" b="1">
            <a:effectLst>
              <a:outerShdw blurRad="38100" dist="38100" dir="2700000" algn="tl">
                <a:srgbClr val="000000">
                  <a:alpha val="43137"/>
                </a:srgbClr>
              </a:outerShdw>
            </a:effectLst>
            <a:latin typeface="Arial" pitchFamily="34" charset="0"/>
            <a:cs typeface="Arial" pitchFamily="34" charset="0"/>
          </a:endParaRPr>
        </a:p>
      </dgm:t>
    </dgm:pt>
    <dgm:pt modelId="{05E65471-EB0D-4C81-876E-11E0959AF916}" type="sibTrans" cxnId="{25BB7706-E8BA-45C0-8714-F2848C827A9C}">
      <dgm:prSet/>
      <dgm:spPr/>
      <dgm:t>
        <a:bodyPr/>
        <a:lstStyle/>
        <a:p>
          <a:endParaRPr lang="tr-TR" sz="1600" b="1">
            <a:effectLst>
              <a:outerShdw blurRad="38100" dist="38100" dir="2700000" algn="tl">
                <a:srgbClr val="000000">
                  <a:alpha val="43137"/>
                </a:srgbClr>
              </a:outerShdw>
            </a:effectLst>
            <a:latin typeface="Arial" pitchFamily="34" charset="0"/>
            <a:cs typeface="Arial" pitchFamily="34" charset="0"/>
          </a:endParaRPr>
        </a:p>
      </dgm:t>
    </dgm:pt>
    <dgm:pt modelId="{D37225D3-29DD-4658-AB84-BFDBC4CF61B8}">
      <dgm:prSet custT="1"/>
      <dgm:spPr/>
      <dgm:t>
        <a:bodyPr/>
        <a:lstStyle/>
        <a:p>
          <a:r>
            <a:rPr lang="tr-TR" sz="1600" b="1" dirty="0" smtClean="0">
              <a:effectLst/>
              <a:latin typeface="+mn-lt"/>
              <a:cs typeface="Arial" pitchFamily="34" charset="0"/>
            </a:rPr>
            <a:t>Üniversite</a:t>
          </a:r>
          <a:endParaRPr lang="tr-TR" sz="1600" b="1" dirty="0">
            <a:effectLst/>
            <a:latin typeface="+mn-lt"/>
            <a:cs typeface="Arial" pitchFamily="34" charset="0"/>
          </a:endParaRPr>
        </a:p>
      </dgm:t>
    </dgm:pt>
    <dgm:pt modelId="{B8428918-2F58-4FE3-8322-A692367D6DF7}" type="parTrans" cxnId="{AA420D3D-87DB-4A13-B847-5F4FB1336F0F}">
      <dgm:prSet/>
      <dgm:spPr/>
      <dgm:t>
        <a:bodyPr/>
        <a:lstStyle/>
        <a:p>
          <a:endParaRPr lang="tr-TR" sz="1600" b="1">
            <a:effectLst>
              <a:outerShdw blurRad="38100" dist="38100" dir="2700000" algn="tl">
                <a:srgbClr val="000000">
                  <a:alpha val="43137"/>
                </a:srgbClr>
              </a:outerShdw>
            </a:effectLst>
            <a:latin typeface="Arial" pitchFamily="34" charset="0"/>
            <a:cs typeface="Arial" pitchFamily="34" charset="0"/>
          </a:endParaRPr>
        </a:p>
      </dgm:t>
    </dgm:pt>
    <dgm:pt modelId="{93D65E3F-2708-4404-9700-80EB3776A8AC}" type="sibTrans" cxnId="{AA420D3D-87DB-4A13-B847-5F4FB1336F0F}">
      <dgm:prSet/>
      <dgm:spPr/>
      <dgm:t>
        <a:bodyPr/>
        <a:lstStyle/>
        <a:p>
          <a:endParaRPr lang="tr-TR" sz="1600" b="1">
            <a:effectLst>
              <a:outerShdw blurRad="38100" dist="38100" dir="2700000" algn="tl">
                <a:srgbClr val="000000">
                  <a:alpha val="43137"/>
                </a:srgbClr>
              </a:outerShdw>
            </a:effectLst>
            <a:latin typeface="Arial" pitchFamily="34" charset="0"/>
            <a:cs typeface="Arial" pitchFamily="34" charset="0"/>
          </a:endParaRPr>
        </a:p>
      </dgm:t>
    </dgm:pt>
    <dgm:pt modelId="{CAE173C2-F85E-4B5B-8607-51924936A5C8}">
      <dgm:prSet custT="1"/>
      <dgm:spPr/>
      <dgm:t>
        <a:bodyPr/>
        <a:lstStyle/>
        <a:p>
          <a:r>
            <a:rPr lang="tr-TR" sz="1600" b="1" dirty="0" smtClean="0">
              <a:effectLst/>
              <a:latin typeface="+mn-lt"/>
              <a:cs typeface="Arial" pitchFamily="34" charset="0"/>
            </a:rPr>
            <a:t>Özel/Kamu Kuruluşları</a:t>
          </a:r>
          <a:endParaRPr lang="tr-TR" sz="1600" b="1" dirty="0">
            <a:effectLst/>
            <a:latin typeface="+mn-lt"/>
            <a:cs typeface="Arial" pitchFamily="34" charset="0"/>
          </a:endParaRPr>
        </a:p>
      </dgm:t>
    </dgm:pt>
    <dgm:pt modelId="{83EE0A7B-1113-448D-A6F2-8213AC4BB053}" type="parTrans" cxnId="{1D6B81B6-639E-4ABB-B13A-1C12DFF95E56}">
      <dgm:prSet/>
      <dgm:spPr/>
      <dgm:t>
        <a:bodyPr/>
        <a:lstStyle/>
        <a:p>
          <a:endParaRPr lang="tr-TR" sz="1600" b="1">
            <a:effectLst>
              <a:outerShdw blurRad="38100" dist="38100" dir="2700000" algn="tl">
                <a:srgbClr val="000000">
                  <a:alpha val="43137"/>
                </a:srgbClr>
              </a:outerShdw>
            </a:effectLst>
            <a:latin typeface="Arial" pitchFamily="34" charset="0"/>
            <a:cs typeface="Arial" pitchFamily="34" charset="0"/>
          </a:endParaRPr>
        </a:p>
      </dgm:t>
    </dgm:pt>
    <dgm:pt modelId="{71544112-AC1D-4A5C-AC04-74D7E6931619}" type="sibTrans" cxnId="{1D6B81B6-639E-4ABB-B13A-1C12DFF95E56}">
      <dgm:prSet/>
      <dgm:spPr/>
      <dgm:t>
        <a:bodyPr/>
        <a:lstStyle/>
        <a:p>
          <a:endParaRPr lang="tr-TR" sz="1600" b="1">
            <a:effectLst>
              <a:outerShdw blurRad="38100" dist="38100" dir="2700000" algn="tl">
                <a:srgbClr val="000000">
                  <a:alpha val="43137"/>
                </a:srgbClr>
              </a:outerShdw>
            </a:effectLst>
            <a:latin typeface="Arial" pitchFamily="34" charset="0"/>
            <a:cs typeface="Arial" pitchFamily="34" charset="0"/>
          </a:endParaRPr>
        </a:p>
      </dgm:t>
    </dgm:pt>
    <dgm:pt modelId="{917017AA-BF8A-4482-A1CD-3D62B9A407FA}" type="pres">
      <dgm:prSet presAssocID="{88815947-3287-459C-8F2D-1D11D6DED6EB}" presName="diagram" presStyleCnt="0">
        <dgm:presLayoutVars>
          <dgm:dir/>
          <dgm:animLvl val="lvl"/>
          <dgm:resizeHandles val="exact"/>
        </dgm:presLayoutVars>
      </dgm:prSet>
      <dgm:spPr/>
    </dgm:pt>
    <dgm:pt modelId="{EFFAA645-D212-4AA3-9F2A-DB70D4655151}" type="pres">
      <dgm:prSet presAssocID="{A8C73A61-3486-40A6-B1B7-D325959F9FDC}" presName="compNode" presStyleCnt="0"/>
      <dgm:spPr/>
    </dgm:pt>
    <dgm:pt modelId="{FA51FF53-0672-4C82-B09D-0D0833FB0009}" type="pres">
      <dgm:prSet presAssocID="{A8C73A61-3486-40A6-B1B7-D325959F9FDC}" presName="childRect" presStyleLbl="bgAcc1" presStyleIdx="0" presStyleCnt="2" custScaleY="63764">
        <dgm:presLayoutVars>
          <dgm:bulletEnabled val="1"/>
        </dgm:presLayoutVars>
      </dgm:prSet>
      <dgm:spPr/>
      <dgm:t>
        <a:bodyPr/>
        <a:lstStyle/>
        <a:p>
          <a:endParaRPr lang="tr-TR"/>
        </a:p>
      </dgm:t>
    </dgm:pt>
    <dgm:pt modelId="{1B190C84-6B28-4020-815C-B1092D9882A8}" type="pres">
      <dgm:prSet presAssocID="{A8C73A61-3486-40A6-B1B7-D325959F9FDC}" presName="parentText" presStyleLbl="node1" presStyleIdx="0" presStyleCnt="0">
        <dgm:presLayoutVars>
          <dgm:chMax val="0"/>
          <dgm:bulletEnabled val="1"/>
        </dgm:presLayoutVars>
      </dgm:prSet>
      <dgm:spPr/>
      <dgm:t>
        <a:bodyPr/>
        <a:lstStyle/>
        <a:p>
          <a:endParaRPr lang="tr-TR"/>
        </a:p>
      </dgm:t>
    </dgm:pt>
    <dgm:pt modelId="{74FF0F85-52D8-4E73-9CAC-80F703BE7802}" type="pres">
      <dgm:prSet presAssocID="{A8C73A61-3486-40A6-B1B7-D325959F9FDC}" presName="parentRect" presStyleLbl="alignNode1" presStyleIdx="0" presStyleCnt="2" custScaleY="227705" custLinFactNeighborY="6015"/>
      <dgm:spPr/>
      <dgm:t>
        <a:bodyPr/>
        <a:lstStyle/>
        <a:p>
          <a:endParaRPr lang="tr-TR"/>
        </a:p>
      </dgm:t>
    </dgm:pt>
    <dgm:pt modelId="{5C2F02FC-AA94-4E03-9F69-492440AF9DC5}" type="pres">
      <dgm:prSet presAssocID="{A8C73A61-3486-40A6-B1B7-D325959F9FDC}" presName="adorn" presStyleLbl="fgAccFollowNode1" presStyleIdx="0" presStyleCnt="2" custLinFactNeighborY="69213"/>
      <dgm:spPr>
        <a:blipFill rotWithShape="0">
          <a:blip xmlns:r="http://schemas.openxmlformats.org/officeDocument/2006/relationships" r:embed="rId1"/>
          <a:stretch>
            <a:fillRect/>
          </a:stretch>
        </a:blipFill>
      </dgm:spPr>
    </dgm:pt>
    <dgm:pt modelId="{1D8F517E-0FAE-4A73-8554-E03E5CFB5096}" type="pres">
      <dgm:prSet presAssocID="{1413D5EF-91A1-4EAC-970A-4FC47D5023B0}" presName="sibTrans" presStyleLbl="sibTrans2D1" presStyleIdx="0" presStyleCnt="0"/>
      <dgm:spPr/>
      <dgm:t>
        <a:bodyPr/>
        <a:lstStyle/>
        <a:p>
          <a:endParaRPr lang="tr-TR"/>
        </a:p>
      </dgm:t>
    </dgm:pt>
    <dgm:pt modelId="{E8C0E1CF-D2C8-40C3-BF3B-BE5E79C81B70}" type="pres">
      <dgm:prSet presAssocID="{2C3F2356-2E3E-4F01-9B8C-D2F54EF4FC5F}" presName="compNode" presStyleCnt="0"/>
      <dgm:spPr/>
    </dgm:pt>
    <dgm:pt modelId="{E6351115-139C-48F1-8B04-8A569BFA9433}" type="pres">
      <dgm:prSet presAssocID="{2C3F2356-2E3E-4F01-9B8C-D2F54EF4FC5F}" presName="childRect" presStyleLbl="bgAcc1" presStyleIdx="1" presStyleCnt="2" custScaleY="63764">
        <dgm:presLayoutVars>
          <dgm:bulletEnabled val="1"/>
        </dgm:presLayoutVars>
      </dgm:prSet>
      <dgm:spPr/>
      <dgm:t>
        <a:bodyPr/>
        <a:lstStyle/>
        <a:p>
          <a:endParaRPr lang="tr-TR"/>
        </a:p>
      </dgm:t>
    </dgm:pt>
    <dgm:pt modelId="{3C32EADC-0EA9-437C-A66A-542B4E23D73F}" type="pres">
      <dgm:prSet presAssocID="{2C3F2356-2E3E-4F01-9B8C-D2F54EF4FC5F}" presName="parentText" presStyleLbl="node1" presStyleIdx="0" presStyleCnt="0">
        <dgm:presLayoutVars>
          <dgm:chMax val="0"/>
          <dgm:bulletEnabled val="1"/>
        </dgm:presLayoutVars>
      </dgm:prSet>
      <dgm:spPr/>
      <dgm:t>
        <a:bodyPr/>
        <a:lstStyle/>
        <a:p>
          <a:endParaRPr lang="tr-TR"/>
        </a:p>
      </dgm:t>
    </dgm:pt>
    <dgm:pt modelId="{E92B12E7-4E5A-48E3-9222-EE49F786280D}" type="pres">
      <dgm:prSet presAssocID="{2C3F2356-2E3E-4F01-9B8C-D2F54EF4FC5F}" presName="parentRect" presStyleLbl="alignNode1" presStyleIdx="1" presStyleCnt="2" custScaleY="227705" custLinFactNeighborY="6015"/>
      <dgm:spPr/>
      <dgm:t>
        <a:bodyPr/>
        <a:lstStyle/>
        <a:p>
          <a:endParaRPr lang="tr-TR"/>
        </a:p>
      </dgm:t>
    </dgm:pt>
    <dgm:pt modelId="{B5100491-4B36-488F-83D4-5E74ECB1FBC1}" type="pres">
      <dgm:prSet presAssocID="{2C3F2356-2E3E-4F01-9B8C-D2F54EF4FC5F}" presName="adorn" presStyleLbl="fgAccFollowNode1" presStyleIdx="1" presStyleCnt="2" custLinFactNeighborY="69213"/>
      <dgm:spPr>
        <a:blipFill rotWithShape="0">
          <a:blip xmlns:r="http://schemas.openxmlformats.org/officeDocument/2006/relationships" r:embed="rId2"/>
          <a:stretch>
            <a:fillRect/>
          </a:stretch>
        </a:blipFill>
      </dgm:spPr>
    </dgm:pt>
  </dgm:ptLst>
  <dgm:cxnLst>
    <dgm:cxn modelId="{25BB7706-E8BA-45C0-8714-F2848C827A9C}" srcId="{88815947-3287-459C-8F2D-1D11D6DED6EB}" destId="{2C3F2356-2E3E-4F01-9B8C-D2F54EF4FC5F}" srcOrd="1" destOrd="0" parTransId="{8075942F-84C0-4644-959C-21A83B9A6D1E}" sibTransId="{05E65471-EB0D-4C81-876E-11E0959AF916}"/>
    <dgm:cxn modelId="{FA433175-330A-4B1E-9BB7-E4EEAE44B88D}" type="presOf" srcId="{CAE173C2-F85E-4B5B-8607-51924936A5C8}" destId="{E6351115-139C-48F1-8B04-8A569BFA9433}" srcOrd="0" destOrd="0" presId="urn:microsoft.com/office/officeart/2005/8/layout/bList2#3"/>
    <dgm:cxn modelId="{21CA406C-D1F1-4377-8859-3C7A703E83A0}" type="presOf" srcId="{D37225D3-29DD-4658-AB84-BFDBC4CF61B8}" destId="{FA51FF53-0672-4C82-B09D-0D0833FB0009}" srcOrd="0" destOrd="0" presId="urn:microsoft.com/office/officeart/2005/8/layout/bList2#3"/>
    <dgm:cxn modelId="{AA420D3D-87DB-4A13-B847-5F4FB1336F0F}" srcId="{A8C73A61-3486-40A6-B1B7-D325959F9FDC}" destId="{D37225D3-29DD-4658-AB84-BFDBC4CF61B8}" srcOrd="0" destOrd="0" parTransId="{B8428918-2F58-4FE3-8322-A692367D6DF7}" sibTransId="{93D65E3F-2708-4404-9700-80EB3776A8AC}"/>
    <dgm:cxn modelId="{FA3730AB-169D-462B-993C-6021E79A46DE}" type="presOf" srcId="{A8C73A61-3486-40A6-B1B7-D325959F9FDC}" destId="{1B190C84-6B28-4020-815C-B1092D9882A8}" srcOrd="0" destOrd="0" presId="urn:microsoft.com/office/officeart/2005/8/layout/bList2#3"/>
    <dgm:cxn modelId="{517AC2B0-A5E9-4BEE-941F-BBEA52453148}" type="presOf" srcId="{2C3F2356-2E3E-4F01-9B8C-D2F54EF4FC5F}" destId="{3C32EADC-0EA9-437C-A66A-542B4E23D73F}" srcOrd="0" destOrd="0" presId="urn:microsoft.com/office/officeart/2005/8/layout/bList2#3"/>
    <dgm:cxn modelId="{6E47DE48-127B-4744-8656-FBBA1DB1EC67}" type="presOf" srcId="{A8C73A61-3486-40A6-B1B7-D325959F9FDC}" destId="{74FF0F85-52D8-4E73-9CAC-80F703BE7802}" srcOrd="1" destOrd="0" presId="urn:microsoft.com/office/officeart/2005/8/layout/bList2#3"/>
    <dgm:cxn modelId="{52C2CA89-0980-440E-8759-0765077E8CD1}" type="presOf" srcId="{1413D5EF-91A1-4EAC-970A-4FC47D5023B0}" destId="{1D8F517E-0FAE-4A73-8554-E03E5CFB5096}" srcOrd="0" destOrd="0" presId="urn:microsoft.com/office/officeart/2005/8/layout/bList2#3"/>
    <dgm:cxn modelId="{3068CFED-918E-4F88-87EE-8FC3CD078AD3}" srcId="{88815947-3287-459C-8F2D-1D11D6DED6EB}" destId="{A8C73A61-3486-40A6-B1B7-D325959F9FDC}" srcOrd="0" destOrd="0" parTransId="{2B22BD2A-2EDF-4766-B86C-21C7BE20F3F0}" sibTransId="{1413D5EF-91A1-4EAC-970A-4FC47D5023B0}"/>
    <dgm:cxn modelId="{6070A378-CABE-45E3-951A-0C2579688D1A}" type="presOf" srcId="{2C3F2356-2E3E-4F01-9B8C-D2F54EF4FC5F}" destId="{E92B12E7-4E5A-48E3-9222-EE49F786280D}" srcOrd="1" destOrd="0" presId="urn:microsoft.com/office/officeart/2005/8/layout/bList2#3"/>
    <dgm:cxn modelId="{963CE16F-32FA-4AD6-8B1B-5209CF247A47}" type="presOf" srcId="{88815947-3287-459C-8F2D-1D11D6DED6EB}" destId="{917017AA-BF8A-4482-A1CD-3D62B9A407FA}" srcOrd="0" destOrd="0" presId="urn:microsoft.com/office/officeart/2005/8/layout/bList2#3"/>
    <dgm:cxn modelId="{1D6B81B6-639E-4ABB-B13A-1C12DFF95E56}" srcId="{2C3F2356-2E3E-4F01-9B8C-D2F54EF4FC5F}" destId="{CAE173C2-F85E-4B5B-8607-51924936A5C8}" srcOrd="0" destOrd="0" parTransId="{83EE0A7B-1113-448D-A6F2-8213AC4BB053}" sibTransId="{71544112-AC1D-4A5C-AC04-74D7E6931619}"/>
    <dgm:cxn modelId="{E6432AA6-C8D4-4861-93BB-316322F4A44A}" type="presParOf" srcId="{917017AA-BF8A-4482-A1CD-3D62B9A407FA}" destId="{EFFAA645-D212-4AA3-9F2A-DB70D4655151}" srcOrd="0" destOrd="0" presId="urn:microsoft.com/office/officeart/2005/8/layout/bList2#3"/>
    <dgm:cxn modelId="{2C2B2C5E-82AA-4E85-B6DD-2D5CCC1782E5}" type="presParOf" srcId="{EFFAA645-D212-4AA3-9F2A-DB70D4655151}" destId="{FA51FF53-0672-4C82-B09D-0D0833FB0009}" srcOrd="0" destOrd="0" presId="urn:microsoft.com/office/officeart/2005/8/layout/bList2#3"/>
    <dgm:cxn modelId="{64EC6637-4E83-4655-98E2-4540F0C615E5}" type="presParOf" srcId="{EFFAA645-D212-4AA3-9F2A-DB70D4655151}" destId="{1B190C84-6B28-4020-815C-B1092D9882A8}" srcOrd="1" destOrd="0" presId="urn:microsoft.com/office/officeart/2005/8/layout/bList2#3"/>
    <dgm:cxn modelId="{D1E9AAEA-FAFB-49D1-8788-96949CFA4FE8}" type="presParOf" srcId="{EFFAA645-D212-4AA3-9F2A-DB70D4655151}" destId="{74FF0F85-52D8-4E73-9CAC-80F703BE7802}" srcOrd="2" destOrd="0" presId="urn:microsoft.com/office/officeart/2005/8/layout/bList2#3"/>
    <dgm:cxn modelId="{A0F95686-DB7C-41E5-9FA3-6A3C36B134AF}" type="presParOf" srcId="{EFFAA645-D212-4AA3-9F2A-DB70D4655151}" destId="{5C2F02FC-AA94-4E03-9F69-492440AF9DC5}" srcOrd="3" destOrd="0" presId="urn:microsoft.com/office/officeart/2005/8/layout/bList2#3"/>
    <dgm:cxn modelId="{CDC3FFF5-B626-4B7B-A6DA-EBB55D941795}" type="presParOf" srcId="{917017AA-BF8A-4482-A1CD-3D62B9A407FA}" destId="{1D8F517E-0FAE-4A73-8554-E03E5CFB5096}" srcOrd="1" destOrd="0" presId="urn:microsoft.com/office/officeart/2005/8/layout/bList2#3"/>
    <dgm:cxn modelId="{6A98D328-BA1C-4F41-AC54-96FCEF2AF56C}" type="presParOf" srcId="{917017AA-BF8A-4482-A1CD-3D62B9A407FA}" destId="{E8C0E1CF-D2C8-40C3-BF3B-BE5E79C81B70}" srcOrd="2" destOrd="0" presId="urn:microsoft.com/office/officeart/2005/8/layout/bList2#3"/>
    <dgm:cxn modelId="{B873AA2C-101E-42A4-B2AF-9FCFE70820CB}" type="presParOf" srcId="{E8C0E1CF-D2C8-40C3-BF3B-BE5E79C81B70}" destId="{E6351115-139C-48F1-8B04-8A569BFA9433}" srcOrd="0" destOrd="0" presId="urn:microsoft.com/office/officeart/2005/8/layout/bList2#3"/>
    <dgm:cxn modelId="{01406FCA-971E-4341-A3AB-966CF7BE3534}" type="presParOf" srcId="{E8C0E1CF-D2C8-40C3-BF3B-BE5E79C81B70}" destId="{3C32EADC-0EA9-437C-A66A-542B4E23D73F}" srcOrd="1" destOrd="0" presId="urn:microsoft.com/office/officeart/2005/8/layout/bList2#3"/>
    <dgm:cxn modelId="{EA5E74A1-1D9E-4569-97F5-43D8B308976D}" type="presParOf" srcId="{E8C0E1CF-D2C8-40C3-BF3B-BE5E79C81B70}" destId="{E92B12E7-4E5A-48E3-9222-EE49F786280D}" srcOrd="2" destOrd="0" presId="urn:microsoft.com/office/officeart/2005/8/layout/bList2#3"/>
    <dgm:cxn modelId="{5CB12702-EC66-48B4-814D-DEC73694F0DC}" type="presParOf" srcId="{E8C0E1CF-D2C8-40C3-BF3B-BE5E79C81B70}" destId="{B5100491-4B36-488F-83D4-5E74ECB1FBC1}" srcOrd="3" destOrd="0" presId="urn:microsoft.com/office/officeart/2005/8/layout/bList2#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8815947-3287-459C-8F2D-1D11D6DED6EB}" type="doc">
      <dgm:prSet loTypeId="urn:microsoft.com/office/officeart/2005/8/layout/bList2#3" loCatId="list" qsTypeId="urn:microsoft.com/office/officeart/2005/8/quickstyle/simple1" qsCatId="simple" csTypeId="urn:microsoft.com/office/officeart/2005/8/colors/colorful4" csCatId="colorful" phldr="1"/>
      <dgm:spPr/>
    </dgm:pt>
    <dgm:pt modelId="{A8C73A61-3486-40A6-B1B7-D325959F9FDC}">
      <dgm:prSet phldrT="[Metin]" custT="1"/>
      <dgm:spPr/>
      <dgm:t>
        <a:bodyPr/>
        <a:lstStyle/>
        <a:p>
          <a:r>
            <a:rPr lang="tr-TR" sz="1600" b="1" dirty="0" smtClean="0">
              <a:effectLst/>
              <a:latin typeface="+mn-lt"/>
              <a:cs typeface="Arial" pitchFamily="34" charset="0"/>
            </a:rPr>
            <a:t>Doktora Derecesi</a:t>
          </a:r>
          <a:endParaRPr lang="tr-TR" sz="1600" b="1" dirty="0">
            <a:effectLst/>
            <a:latin typeface="+mn-lt"/>
            <a:cs typeface="Arial" pitchFamily="34" charset="0"/>
          </a:endParaRPr>
        </a:p>
      </dgm:t>
    </dgm:pt>
    <dgm:pt modelId="{2B22BD2A-2EDF-4766-B86C-21C7BE20F3F0}" type="parTrans" cxnId="{3068CFED-918E-4F88-87EE-8FC3CD078AD3}">
      <dgm:prSet/>
      <dgm:spPr/>
      <dgm:t>
        <a:bodyPr/>
        <a:lstStyle/>
        <a:p>
          <a:endParaRPr lang="tr-TR" sz="1600" b="1">
            <a:effectLst>
              <a:outerShdw blurRad="38100" dist="38100" dir="2700000" algn="tl">
                <a:srgbClr val="000000">
                  <a:alpha val="43137"/>
                </a:srgbClr>
              </a:outerShdw>
            </a:effectLst>
            <a:latin typeface="Arial" pitchFamily="34" charset="0"/>
            <a:cs typeface="Arial" pitchFamily="34" charset="0"/>
          </a:endParaRPr>
        </a:p>
      </dgm:t>
    </dgm:pt>
    <dgm:pt modelId="{1413D5EF-91A1-4EAC-970A-4FC47D5023B0}" type="sibTrans" cxnId="{3068CFED-918E-4F88-87EE-8FC3CD078AD3}">
      <dgm:prSet/>
      <dgm:spPr/>
      <dgm:t>
        <a:bodyPr/>
        <a:lstStyle/>
        <a:p>
          <a:endParaRPr lang="tr-TR" sz="1600" b="1">
            <a:effectLst>
              <a:outerShdw blurRad="38100" dist="38100" dir="2700000" algn="tl">
                <a:srgbClr val="000000">
                  <a:alpha val="43137"/>
                </a:srgbClr>
              </a:outerShdw>
            </a:effectLst>
            <a:latin typeface="Arial" pitchFamily="34" charset="0"/>
            <a:cs typeface="Arial" pitchFamily="34" charset="0"/>
          </a:endParaRPr>
        </a:p>
      </dgm:t>
    </dgm:pt>
    <dgm:pt modelId="{2C3F2356-2E3E-4F01-9B8C-D2F54EF4FC5F}">
      <dgm:prSet phldrT="[Metin]" custT="1"/>
      <dgm:spPr/>
      <dgm:t>
        <a:bodyPr/>
        <a:lstStyle/>
        <a:p>
          <a:r>
            <a:rPr lang="tr-TR" sz="1600" b="1" dirty="0" smtClean="0">
              <a:effectLst/>
              <a:latin typeface="+mn-lt"/>
              <a:cs typeface="Arial" pitchFamily="34" charset="0"/>
            </a:rPr>
            <a:t>Lisans Derecesi</a:t>
          </a:r>
          <a:endParaRPr lang="tr-TR" sz="1600" b="1" dirty="0">
            <a:effectLst/>
            <a:latin typeface="+mn-lt"/>
            <a:cs typeface="Arial" pitchFamily="34" charset="0"/>
          </a:endParaRPr>
        </a:p>
      </dgm:t>
    </dgm:pt>
    <dgm:pt modelId="{8075942F-84C0-4644-959C-21A83B9A6D1E}" type="parTrans" cxnId="{25BB7706-E8BA-45C0-8714-F2848C827A9C}">
      <dgm:prSet/>
      <dgm:spPr/>
      <dgm:t>
        <a:bodyPr/>
        <a:lstStyle/>
        <a:p>
          <a:endParaRPr lang="tr-TR" sz="1600" b="1">
            <a:effectLst>
              <a:outerShdw blurRad="38100" dist="38100" dir="2700000" algn="tl">
                <a:srgbClr val="000000">
                  <a:alpha val="43137"/>
                </a:srgbClr>
              </a:outerShdw>
            </a:effectLst>
            <a:latin typeface="Arial" pitchFamily="34" charset="0"/>
            <a:cs typeface="Arial" pitchFamily="34" charset="0"/>
          </a:endParaRPr>
        </a:p>
      </dgm:t>
    </dgm:pt>
    <dgm:pt modelId="{05E65471-EB0D-4C81-876E-11E0959AF916}" type="sibTrans" cxnId="{25BB7706-E8BA-45C0-8714-F2848C827A9C}">
      <dgm:prSet/>
      <dgm:spPr/>
      <dgm:t>
        <a:bodyPr/>
        <a:lstStyle/>
        <a:p>
          <a:endParaRPr lang="tr-TR" sz="1600" b="1">
            <a:effectLst>
              <a:outerShdw blurRad="38100" dist="38100" dir="2700000" algn="tl">
                <a:srgbClr val="000000">
                  <a:alpha val="43137"/>
                </a:srgbClr>
              </a:outerShdw>
            </a:effectLst>
            <a:latin typeface="Arial" pitchFamily="34" charset="0"/>
            <a:cs typeface="Arial" pitchFamily="34" charset="0"/>
          </a:endParaRPr>
        </a:p>
      </dgm:t>
    </dgm:pt>
    <dgm:pt modelId="{D37225D3-29DD-4658-AB84-BFDBC4CF61B8}">
      <dgm:prSet custT="1"/>
      <dgm:spPr/>
      <dgm:t>
        <a:bodyPr/>
        <a:lstStyle/>
        <a:p>
          <a:r>
            <a:rPr lang="tr-TR" sz="1600" b="1" dirty="0" smtClean="0">
              <a:effectLst/>
              <a:latin typeface="+mn-lt"/>
              <a:cs typeface="Arial" pitchFamily="34" charset="0"/>
            </a:rPr>
            <a:t>Üniversite</a:t>
          </a:r>
          <a:endParaRPr lang="tr-TR" sz="1600" b="1" dirty="0">
            <a:effectLst/>
            <a:latin typeface="+mn-lt"/>
            <a:cs typeface="Arial" pitchFamily="34" charset="0"/>
          </a:endParaRPr>
        </a:p>
      </dgm:t>
    </dgm:pt>
    <dgm:pt modelId="{B8428918-2F58-4FE3-8322-A692367D6DF7}" type="parTrans" cxnId="{AA420D3D-87DB-4A13-B847-5F4FB1336F0F}">
      <dgm:prSet/>
      <dgm:spPr/>
      <dgm:t>
        <a:bodyPr/>
        <a:lstStyle/>
        <a:p>
          <a:endParaRPr lang="tr-TR" sz="1600" b="1">
            <a:effectLst>
              <a:outerShdw blurRad="38100" dist="38100" dir="2700000" algn="tl">
                <a:srgbClr val="000000">
                  <a:alpha val="43137"/>
                </a:srgbClr>
              </a:outerShdw>
            </a:effectLst>
            <a:latin typeface="Arial" pitchFamily="34" charset="0"/>
            <a:cs typeface="Arial" pitchFamily="34" charset="0"/>
          </a:endParaRPr>
        </a:p>
      </dgm:t>
    </dgm:pt>
    <dgm:pt modelId="{93D65E3F-2708-4404-9700-80EB3776A8AC}" type="sibTrans" cxnId="{AA420D3D-87DB-4A13-B847-5F4FB1336F0F}">
      <dgm:prSet/>
      <dgm:spPr/>
      <dgm:t>
        <a:bodyPr/>
        <a:lstStyle/>
        <a:p>
          <a:endParaRPr lang="tr-TR" sz="1600" b="1">
            <a:effectLst>
              <a:outerShdw blurRad="38100" dist="38100" dir="2700000" algn="tl">
                <a:srgbClr val="000000">
                  <a:alpha val="43137"/>
                </a:srgbClr>
              </a:outerShdw>
            </a:effectLst>
            <a:latin typeface="Arial" pitchFamily="34" charset="0"/>
            <a:cs typeface="Arial" pitchFamily="34" charset="0"/>
          </a:endParaRPr>
        </a:p>
      </dgm:t>
    </dgm:pt>
    <dgm:pt modelId="{CAE173C2-F85E-4B5B-8607-51924936A5C8}">
      <dgm:prSet custT="1"/>
      <dgm:spPr/>
      <dgm:t>
        <a:bodyPr/>
        <a:lstStyle/>
        <a:p>
          <a:r>
            <a:rPr lang="tr-TR" sz="1600" b="1" dirty="0" smtClean="0">
              <a:effectLst/>
              <a:latin typeface="+mn-lt"/>
              <a:cs typeface="Arial" pitchFamily="34" charset="0"/>
            </a:rPr>
            <a:t>Özel/Kamu Kuruluşları</a:t>
          </a:r>
          <a:endParaRPr lang="tr-TR" sz="1600" b="1" dirty="0">
            <a:effectLst/>
            <a:latin typeface="+mn-lt"/>
            <a:cs typeface="Arial" pitchFamily="34" charset="0"/>
          </a:endParaRPr>
        </a:p>
      </dgm:t>
    </dgm:pt>
    <dgm:pt modelId="{83EE0A7B-1113-448D-A6F2-8213AC4BB053}" type="parTrans" cxnId="{1D6B81B6-639E-4ABB-B13A-1C12DFF95E56}">
      <dgm:prSet/>
      <dgm:spPr/>
      <dgm:t>
        <a:bodyPr/>
        <a:lstStyle/>
        <a:p>
          <a:endParaRPr lang="tr-TR" sz="1600" b="1">
            <a:effectLst>
              <a:outerShdw blurRad="38100" dist="38100" dir="2700000" algn="tl">
                <a:srgbClr val="000000">
                  <a:alpha val="43137"/>
                </a:srgbClr>
              </a:outerShdw>
            </a:effectLst>
            <a:latin typeface="Arial" pitchFamily="34" charset="0"/>
            <a:cs typeface="Arial" pitchFamily="34" charset="0"/>
          </a:endParaRPr>
        </a:p>
      </dgm:t>
    </dgm:pt>
    <dgm:pt modelId="{71544112-AC1D-4A5C-AC04-74D7E6931619}" type="sibTrans" cxnId="{1D6B81B6-639E-4ABB-B13A-1C12DFF95E56}">
      <dgm:prSet/>
      <dgm:spPr/>
      <dgm:t>
        <a:bodyPr/>
        <a:lstStyle/>
        <a:p>
          <a:endParaRPr lang="tr-TR" sz="1600" b="1">
            <a:effectLst>
              <a:outerShdw blurRad="38100" dist="38100" dir="2700000" algn="tl">
                <a:srgbClr val="000000">
                  <a:alpha val="43137"/>
                </a:srgbClr>
              </a:outerShdw>
            </a:effectLst>
            <a:latin typeface="Arial" pitchFamily="34" charset="0"/>
            <a:cs typeface="Arial" pitchFamily="34" charset="0"/>
          </a:endParaRPr>
        </a:p>
      </dgm:t>
    </dgm:pt>
    <dgm:pt modelId="{917017AA-BF8A-4482-A1CD-3D62B9A407FA}" type="pres">
      <dgm:prSet presAssocID="{88815947-3287-459C-8F2D-1D11D6DED6EB}" presName="diagram" presStyleCnt="0">
        <dgm:presLayoutVars>
          <dgm:dir/>
          <dgm:animLvl val="lvl"/>
          <dgm:resizeHandles val="exact"/>
        </dgm:presLayoutVars>
      </dgm:prSet>
      <dgm:spPr/>
    </dgm:pt>
    <dgm:pt modelId="{EFFAA645-D212-4AA3-9F2A-DB70D4655151}" type="pres">
      <dgm:prSet presAssocID="{A8C73A61-3486-40A6-B1B7-D325959F9FDC}" presName="compNode" presStyleCnt="0"/>
      <dgm:spPr/>
    </dgm:pt>
    <dgm:pt modelId="{FA51FF53-0672-4C82-B09D-0D0833FB0009}" type="pres">
      <dgm:prSet presAssocID="{A8C73A61-3486-40A6-B1B7-D325959F9FDC}" presName="childRect" presStyleLbl="bgAcc1" presStyleIdx="0" presStyleCnt="2" custScaleY="63764">
        <dgm:presLayoutVars>
          <dgm:bulletEnabled val="1"/>
        </dgm:presLayoutVars>
      </dgm:prSet>
      <dgm:spPr/>
      <dgm:t>
        <a:bodyPr/>
        <a:lstStyle/>
        <a:p>
          <a:endParaRPr lang="tr-TR"/>
        </a:p>
      </dgm:t>
    </dgm:pt>
    <dgm:pt modelId="{1B190C84-6B28-4020-815C-B1092D9882A8}" type="pres">
      <dgm:prSet presAssocID="{A8C73A61-3486-40A6-B1B7-D325959F9FDC}" presName="parentText" presStyleLbl="node1" presStyleIdx="0" presStyleCnt="0">
        <dgm:presLayoutVars>
          <dgm:chMax val="0"/>
          <dgm:bulletEnabled val="1"/>
        </dgm:presLayoutVars>
      </dgm:prSet>
      <dgm:spPr/>
      <dgm:t>
        <a:bodyPr/>
        <a:lstStyle/>
        <a:p>
          <a:endParaRPr lang="tr-TR"/>
        </a:p>
      </dgm:t>
    </dgm:pt>
    <dgm:pt modelId="{74FF0F85-52D8-4E73-9CAC-80F703BE7802}" type="pres">
      <dgm:prSet presAssocID="{A8C73A61-3486-40A6-B1B7-D325959F9FDC}" presName="parentRect" presStyleLbl="alignNode1" presStyleIdx="0" presStyleCnt="2" custScaleY="227705" custLinFactNeighborY="6015"/>
      <dgm:spPr/>
      <dgm:t>
        <a:bodyPr/>
        <a:lstStyle/>
        <a:p>
          <a:endParaRPr lang="tr-TR"/>
        </a:p>
      </dgm:t>
    </dgm:pt>
    <dgm:pt modelId="{5C2F02FC-AA94-4E03-9F69-492440AF9DC5}" type="pres">
      <dgm:prSet presAssocID="{A8C73A61-3486-40A6-B1B7-D325959F9FDC}" presName="adorn" presStyleLbl="fgAccFollowNode1" presStyleIdx="0" presStyleCnt="2" custLinFactNeighborY="69213"/>
      <dgm:spPr>
        <a:blipFill rotWithShape="0">
          <a:blip xmlns:r="http://schemas.openxmlformats.org/officeDocument/2006/relationships" r:embed="rId1"/>
          <a:stretch>
            <a:fillRect/>
          </a:stretch>
        </a:blipFill>
      </dgm:spPr>
    </dgm:pt>
    <dgm:pt modelId="{1D8F517E-0FAE-4A73-8554-E03E5CFB5096}" type="pres">
      <dgm:prSet presAssocID="{1413D5EF-91A1-4EAC-970A-4FC47D5023B0}" presName="sibTrans" presStyleLbl="sibTrans2D1" presStyleIdx="0" presStyleCnt="0"/>
      <dgm:spPr/>
      <dgm:t>
        <a:bodyPr/>
        <a:lstStyle/>
        <a:p>
          <a:endParaRPr lang="tr-TR"/>
        </a:p>
      </dgm:t>
    </dgm:pt>
    <dgm:pt modelId="{E8C0E1CF-D2C8-40C3-BF3B-BE5E79C81B70}" type="pres">
      <dgm:prSet presAssocID="{2C3F2356-2E3E-4F01-9B8C-D2F54EF4FC5F}" presName="compNode" presStyleCnt="0"/>
      <dgm:spPr/>
    </dgm:pt>
    <dgm:pt modelId="{E6351115-139C-48F1-8B04-8A569BFA9433}" type="pres">
      <dgm:prSet presAssocID="{2C3F2356-2E3E-4F01-9B8C-D2F54EF4FC5F}" presName="childRect" presStyleLbl="bgAcc1" presStyleIdx="1" presStyleCnt="2" custScaleY="63764">
        <dgm:presLayoutVars>
          <dgm:bulletEnabled val="1"/>
        </dgm:presLayoutVars>
      </dgm:prSet>
      <dgm:spPr/>
      <dgm:t>
        <a:bodyPr/>
        <a:lstStyle/>
        <a:p>
          <a:endParaRPr lang="tr-TR"/>
        </a:p>
      </dgm:t>
    </dgm:pt>
    <dgm:pt modelId="{3C32EADC-0EA9-437C-A66A-542B4E23D73F}" type="pres">
      <dgm:prSet presAssocID="{2C3F2356-2E3E-4F01-9B8C-D2F54EF4FC5F}" presName="parentText" presStyleLbl="node1" presStyleIdx="0" presStyleCnt="0">
        <dgm:presLayoutVars>
          <dgm:chMax val="0"/>
          <dgm:bulletEnabled val="1"/>
        </dgm:presLayoutVars>
      </dgm:prSet>
      <dgm:spPr/>
      <dgm:t>
        <a:bodyPr/>
        <a:lstStyle/>
        <a:p>
          <a:endParaRPr lang="tr-TR"/>
        </a:p>
      </dgm:t>
    </dgm:pt>
    <dgm:pt modelId="{E92B12E7-4E5A-48E3-9222-EE49F786280D}" type="pres">
      <dgm:prSet presAssocID="{2C3F2356-2E3E-4F01-9B8C-D2F54EF4FC5F}" presName="parentRect" presStyleLbl="alignNode1" presStyleIdx="1" presStyleCnt="2" custScaleY="227705" custLinFactNeighborY="6015"/>
      <dgm:spPr/>
      <dgm:t>
        <a:bodyPr/>
        <a:lstStyle/>
        <a:p>
          <a:endParaRPr lang="tr-TR"/>
        </a:p>
      </dgm:t>
    </dgm:pt>
    <dgm:pt modelId="{B5100491-4B36-488F-83D4-5E74ECB1FBC1}" type="pres">
      <dgm:prSet presAssocID="{2C3F2356-2E3E-4F01-9B8C-D2F54EF4FC5F}" presName="adorn" presStyleLbl="fgAccFollowNode1" presStyleIdx="1" presStyleCnt="2" custLinFactNeighborY="69213"/>
      <dgm:spPr>
        <a:blipFill rotWithShape="0">
          <a:blip xmlns:r="http://schemas.openxmlformats.org/officeDocument/2006/relationships" r:embed="rId2"/>
          <a:stretch>
            <a:fillRect/>
          </a:stretch>
        </a:blipFill>
      </dgm:spPr>
    </dgm:pt>
  </dgm:ptLst>
  <dgm:cxnLst>
    <dgm:cxn modelId="{4CA396AA-6A17-4D1B-B455-18AE95F84E9B}" type="presOf" srcId="{2C3F2356-2E3E-4F01-9B8C-D2F54EF4FC5F}" destId="{E92B12E7-4E5A-48E3-9222-EE49F786280D}" srcOrd="1" destOrd="0" presId="urn:microsoft.com/office/officeart/2005/8/layout/bList2#3"/>
    <dgm:cxn modelId="{25BB7706-E8BA-45C0-8714-F2848C827A9C}" srcId="{88815947-3287-459C-8F2D-1D11D6DED6EB}" destId="{2C3F2356-2E3E-4F01-9B8C-D2F54EF4FC5F}" srcOrd="1" destOrd="0" parTransId="{8075942F-84C0-4644-959C-21A83B9A6D1E}" sibTransId="{05E65471-EB0D-4C81-876E-11E0959AF916}"/>
    <dgm:cxn modelId="{FCA5D5C6-8314-4F3A-A857-641719C8C9E1}" type="presOf" srcId="{88815947-3287-459C-8F2D-1D11D6DED6EB}" destId="{917017AA-BF8A-4482-A1CD-3D62B9A407FA}" srcOrd="0" destOrd="0" presId="urn:microsoft.com/office/officeart/2005/8/layout/bList2#3"/>
    <dgm:cxn modelId="{0F080642-4ED4-4336-A8CD-D744A74C2391}" type="presOf" srcId="{1413D5EF-91A1-4EAC-970A-4FC47D5023B0}" destId="{1D8F517E-0FAE-4A73-8554-E03E5CFB5096}" srcOrd="0" destOrd="0" presId="urn:microsoft.com/office/officeart/2005/8/layout/bList2#3"/>
    <dgm:cxn modelId="{AA420D3D-87DB-4A13-B847-5F4FB1336F0F}" srcId="{A8C73A61-3486-40A6-B1B7-D325959F9FDC}" destId="{D37225D3-29DD-4658-AB84-BFDBC4CF61B8}" srcOrd="0" destOrd="0" parTransId="{B8428918-2F58-4FE3-8322-A692367D6DF7}" sibTransId="{93D65E3F-2708-4404-9700-80EB3776A8AC}"/>
    <dgm:cxn modelId="{C700EA0B-ACC8-4299-A0B7-664BB47E9103}" type="presOf" srcId="{2C3F2356-2E3E-4F01-9B8C-D2F54EF4FC5F}" destId="{3C32EADC-0EA9-437C-A66A-542B4E23D73F}" srcOrd="0" destOrd="0" presId="urn:microsoft.com/office/officeart/2005/8/layout/bList2#3"/>
    <dgm:cxn modelId="{B3D1319B-494C-4798-86AC-05EF20C3D920}" type="presOf" srcId="{A8C73A61-3486-40A6-B1B7-D325959F9FDC}" destId="{74FF0F85-52D8-4E73-9CAC-80F703BE7802}" srcOrd="1" destOrd="0" presId="urn:microsoft.com/office/officeart/2005/8/layout/bList2#3"/>
    <dgm:cxn modelId="{BD157E1B-C4FB-4427-81D4-AAE90A13955B}" type="presOf" srcId="{A8C73A61-3486-40A6-B1B7-D325959F9FDC}" destId="{1B190C84-6B28-4020-815C-B1092D9882A8}" srcOrd="0" destOrd="0" presId="urn:microsoft.com/office/officeart/2005/8/layout/bList2#3"/>
    <dgm:cxn modelId="{218C54F2-F14A-4D55-88F0-FA0DA52586F5}" type="presOf" srcId="{D37225D3-29DD-4658-AB84-BFDBC4CF61B8}" destId="{FA51FF53-0672-4C82-B09D-0D0833FB0009}" srcOrd="0" destOrd="0" presId="urn:microsoft.com/office/officeart/2005/8/layout/bList2#3"/>
    <dgm:cxn modelId="{3068CFED-918E-4F88-87EE-8FC3CD078AD3}" srcId="{88815947-3287-459C-8F2D-1D11D6DED6EB}" destId="{A8C73A61-3486-40A6-B1B7-D325959F9FDC}" srcOrd="0" destOrd="0" parTransId="{2B22BD2A-2EDF-4766-B86C-21C7BE20F3F0}" sibTransId="{1413D5EF-91A1-4EAC-970A-4FC47D5023B0}"/>
    <dgm:cxn modelId="{BA9B9DB2-AA5A-40C9-A451-5790E88F8BC0}" type="presOf" srcId="{CAE173C2-F85E-4B5B-8607-51924936A5C8}" destId="{E6351115-139C-48F1-8B04-8A569BFA9433}" srcOrd="0" destOrd="0" presId="urn:microsoft.com/office/officeart/2005/8/layout/bList2#3"/>
    <dgm:cxn modelId="{1D6B81B6-639E-4ABB-B13A-1C12DFF95E56}" srcId="{2C3F2356-2E3E-4F01-9B8C-D2F54EF4FC5F}" destId="{CAE173C2-F85E-4B5B-8607-51924936A5C8}" srcOrd="0" destOrd="0" parTransId="{83EE0A7B-1113-448D-A6F2-8213AC4BB053}" sibTransId="{71544112-AC1D-4A5C-AC04-74D7E6931619}"/>
    <dgm:cxn modelId="{0394C58A-0610-42EE-B2A3-F9A67C880846}" type="presParOf" srcId="{917017AA-BF8A-4482-A1CD-3D62B9A407FA}" destId="{EFFAA645-D212-4AA3-9F2A-DB70D4655151}" srcOrd="0" destOrd="0" presId="urn:microsoft.com/office/officeart/2005/8/layout/bList2#3"/>
    <dgm:cxn modelId="{0B8D7724-8A0F-4673-9C08-05D4E15B9471}" type="presParOf" srcId="{EFFAA645-D212-4AA3-9F2A-DB70D4655151}" destId="{FA51FF53-0672-4C82-B09D-0D0833FB0009}" srcOrd="0" destOrd="0" presId="urn:microsoft.com/office/officeart/2005/8/layout/bList2#3"/>
    <dgm:cxn modelId="{55022DD0-DD62-450B-94D1-0CE266F9328B}" type="presParOf" srcId="{EFFAA645-D212-4AA3-9F2A-DB70D4655151}" destId="{1B190C84-6B28-4020-815C-B1092D9882A8}" srcOrd="1" destOrd="0" presId="urn:microsoft.com/office/officeart/2005/8/layout/bList2#3"/>
    <dgm:cxn modelId="{A062100B-FA39-4C18-96FE-CD47B6C28B9B}" type="presParOf" srcId="{EFFAA645-D212-4AA3-9F2A-DB70D4655151}" destId="{74FF0F85-52D8-4E73-9CAC-80F703BE7802}" srcOrd="2" destOrd="0" presId="urn:microsoft.com/office/officeart/2005/8/layout/bList2#3"/>
    <dgm:cxn modelId="{88AB4952-0F11-45AA-AF59-77BF02A481A1}" type="presParOf" srcId="{EFFAA645-D212-4AA3-9F2A-DB70D4655151}" destId="{5C2F02FC-AA94-4E03-9F69-492440AF9DC5}" srcOrd="3" destOrd="0" presId="urn:microsoft.com/office/officeart/2005/8/layout/bList2#3"/>
    <dgm:cxn modelId="{AFB05357-4FCA-4C5F-BF2C-4EB867CBB145}" type="presParOf" srcId="{917017AA-BF8A-4482-A1CD-3D62B9A407FA}" destId="{1D8F517E-0FAE-4A73-8554-E03E5CFB5096}" srcOrd="1" destOrd="0" presId="urn:microsoft.com/office/officeart/2005/8/layout/bList2#3"/>
    <dgm:cxn modelId="{E2DB8089-A2A0-4483-AB21-8673B66F09D3}" type="presParOf" srcId="{917017AA-BF8A-4482-A1CD-3D62B9A407FA}" destId="{E8C0E1CF-D2C8-40C3-BF3B-BE5E79C81B70}" srcOrd="2" destOrd="0" presId="urn:microsoft.com/office/officeart/2005/8/layout/bList2#3"/>
    <dgm:cxn modelId="{F006E7FD-92DF-421A-8E09-259C12395736}" type="presParOf" srcId="{E8C0E1CF-D2C8-40C3-BF3B-BE5E79C81B70}" destId="{E6351115-139C-48F1-8B04-8A569BFA9433}" srcOrd="0" destOrd="0" presId="urn:microsoft.com/office/officeart/2005/8/layout/bList2#3"/>
    <dgm:cxn modelId="{DB79E916-1F81-44BD-88D0-8E4D9C313FA0}" type="presParOf" srcId="{E8C0E1CF-D2C8-40C3-BF3B-BE5E79C81B70}" destId="{3C32EADC-0EA9-437C-A66A-542B4E23D73F}" srcOrd="1" destOrd="0" presId="urn:microsoft.com/office/officeart/2005/8/layout/bList2#3"/>
    <dgm:cxn modelId="{E95C3F55-734F-4827-88A0-4ACEB83518B5}" type="presParOf" srcId="{E8C0E1CF-D2C8-40C3-BF3B-BE5E79C81B70}" destId="{E92B12E7-4E5A-48E3-9222-EE49F786280D}" srcOrd="2" destOrd="0" presId="urn:microsoft.com/office/officeart/2005/8/layout/bList2#3"/>
    <dgm:cxn modelId="{9FA3B426-1F0F-4C0D-8484-F0730780930C}" type="presParOf" srcId="{E8C0E1CF-D2C8-40C3-BF3B-BE5E79C81B70}" destId="{B5100491-4B36-488F-83D4-5E74ECB1FBC1}" srcOrd="3" destOrd="0" presId="urn:microsoft.com/office/officeart/2005/8/layout/bList2#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8815947-3287-459C-8F2D-1D11D6DED6EB}" type="doc">
      <dgm:prSet loTypeId="urn:microsoft.com/office/officeart/2005/8/layout/bList2#3" loCatId="list" qsTypeId="urn:microsoft.com/office/officeart/2005/8/quickstyle/simple1" qsCatId="simple" csTypeId="urn:microsoft.com/office/officeart/2005/8/colors/colorful4" csCatId="colorful" phldr="1"/>
      <dgm:spPr/>
    </dgm:pt>
    <dgm:pt modelId="{A8C73A61-3486-40A6-B1B7-D325959F9FDC}">
      <dgm:prSet phldrT="[Metin]" custT="1"/>
      <dgm:spPr/>
      <dgm:t>
        <a:bodyPr/>
        <a:lstStyle/>
        <a:p>
          <a:r>
            <a:rPr lang="tr-TR" sz="1600" b="1" dirty="0" smtClean="0">
              <a:effectLst/>
              <a:latin typeface="+mn-lt"/>
              <a:cs typeface="Arial" pitchFamily="34" charset="0"/>
            </a:rPr>
            <a:t>Doktora Derecesi</a:t>
          </a:r>
          <a:endParaRPr lang="tr-TR" sz="1600" b="1" dirty="0">
            <a:effectLst/>
            <a:latin typeface="+mn-lt"/>
            <a:cs typeface="Arial" pitchFamily="34" charset="0"/>
          </a:endParaRPr>
        </a:p>
      </dgm:t>
    </dgm:pt>
    <dgm:pt modelId="{2B22BD2A-2EDF-4766-B86C-21C7BE20F3F0}" type="parTrans" cxnId="{3068CFED-918E-4F88-87EE-8FC3CD078AD3}">
      <dgm:prSet/>
      <dgm:spPr/>
      <dgm:t>
        <a:bodyPr/>
        <a:lstStyle/>
        <a:p>
          <a:endParaRPr lang="tr-TR" sz="1600" b="1">
            <a:effectLst>
              <a:outerShdw blurRad="38100" dist="38100" dir="2700000" algn="tl">
                <a:srgbClr val="000000">
                  <a:alpha val="43137"/>
                </a:srgbClr>
              </a:outerShdw>
            </a:effectLst>
            <a:latin typeface="Arial" pitchFamily="34" charset="0"/>
            <a:cs typeface="Arial" pitchFamily="34" charset="0"/>
          </a:endParaRPr>
        </a:p>
      </dgm:t>
    </dgm:pt>
    <dgm:pt modelId="{1413D5EF-91A1-4EAC-970A-4FC47D5023B0}" type="sibTrans" cxnId="{3068CFED-918E-4F88-87EE-8FC3CD078AD3}">
      <dgm:prSet/>
      <dgm:spPr/>
      <dgm:t>
        <a:bodyPr/>
        <a:lstStyle/>
        <a:p>
          <a:endParaRPr lang="tr-TR" sz="1600" b="1">
            <a:effectLst>
              <a:outerShdw blurRad="38100" dist="38100" dir="2700000" algn="tl">
                <a:srgbClr val="000000">
                  <a:alpha val="43137"/>
                </a:srgbClr>
              </a:outerShdw>
            </a:effectLst>
            <a:latin typeface="Arial" pitchFamily="34" charset="0"/>
            <a:cs typeface="Arial" pitchFamily="34" charset="0"/>
          </a:endParaRPr>
        </a:p>
      </dgm:t>
    </dgm:pt>
    <dgm:pt modelId="{2C3F2356-2E3E-4F01-9B8C-D2F54EF4FC5F}">
      <dgm:prSet phldrT="[Metin]" custT="1"/>
      <dgm:spPr/>
      <dgm:t>
        <a:bodyPr/>
        <a:lstStyle/>
        <a:p>
          <a:r>
            <a:rPr lang="tr-TR" sz="1600" b="1" dirty="0" smtClean="0">
              <a:effectLst/>
              <a:latin typeface="+mn-lt"/>
              <a:cs typeface="Arial" pitchFamily="34" charset="0"/>
            </a:rPr>
            <a:t>Lisans Derecesi</a:t>
          </a:r>
          <a:endParaRPr lang="tr-TR" sz="1600" b="1" dirty="0">
            <a:effectLst/>
            <a:latin typeface="+mn-lt"/>
            <a:cs typeface="Arial" pitchFamily="34" charset="0"/>
          </a:endParaRPr>
        </a:p>
      </dgm:t>
    </dgm:pt>
    <dgm:pt modelId="{8075942F-84C0-4644-959C-21A83B9A6D1E}" type="parTrans" cxnId="{25BB7706-E8BA-45C0-8714-F2848C827A9C}">
      <dgm:prSet/>
      <dgm:spPr/>
      <dgm:t>
        <a:bodyPr/>
        <a:lstStyle/>
        <a:p>
          <a:endParaRPr lang="tr-TR" sz="1600" b="1">
            <a:effectLst>
              <a:outerShdw blurRad="38100" dist="38100" dir="2700000" algn="tl">
                <a:srgbClr val="000000">
                  <a:alpha val="43137"/>
                </a:srgbClr>
              </a:outerShdw>
            </a:effectLst>
            <a:latin typeface="Arial" pitchFamily="34" charset="0"/>
            <a:cs typeface="Arial" pitchFamily="34" charset="0"/>
          </a:endParaRPr>
        </a:p>
      </dgm:t>
    </dgm:pt>
    <dgm:pt modelId="{05E65471-EB0D-4C81-876E-11E0959AF916}" type="sibTrans" cxnId="{25BB7706-E8BA-45C0-8714-F2848C827A9C}">
      <dgm:prSet/>
      <dgm:spPr/>
      <dgm:t>
        <a:bodyPr/>
        <a:lstStyle/>
        <a:p>
          <a:endParaRPr lang="tr-TR" sz="1600" b="1">
            <a:effectLst>
              <a:outerShdw blurRad="38100" dist="38100" dir="2700000" algn="tl">
                <a:srgbClr val="000000">
                  <a:alpha val="43137"/>
                </a:srgbClr>
              </a:outerShdw>
            </a:effectLst>
            <a:latin typeface="Arial" pitchFamily="34" charset="0"/>
            <a:cs typeface="Arial" pitchFamily="34" charset="0"/>
          </a:endParaRPr>
        </a:p>
      </dgm:t>
    </dgm:pt>
    <dgm:pt modelId="{D37225D3-29DD-4658-AB84-BFDBC4CF61B8}">
      <dgm:prSet custT="1"/>
      <dgm:spPr/>
      <dgm:t>
        <a:bodyPr/>
        <a:lstStyle/>
        <a:p>
          <a:r>
            <a:rPr lang="tr-TR" sz="1600" b="1" dirty="0" smtClean="0">
              <a:effectLst/>
              <a:latin typeface="+mn-lt"/>
              <a:cs typeface="Arial" pitchFamily="34" charset="0"/>
            </a:rPr>
            <a:t>Üniversite</a:t>
          </a:r>
          <a:endParaRPr lang="tr-TR" sz="1600" b="1" dirty="0">
            <a:effectLst/>
            <a:latin typeface="+mn-lt"/>
            <a:cs typeface="Arial" pitchFamily="34" charset="0"/>
          </a:endParaRPr>
        </a:p>
      </dgm:t>
    </dgm:pt>
    <dgm:pt modelId="{B8428918-2F58-4FE3-8322-A692367D6DF7}" type="parTrans" cxnId="{AA420D3D-87DB-4A13-B847-5F4FB1336F0F}">
      <dgm:prSet/>
      <dgm:spPr/>
      <dgm:t>
        <a:bodyPr/>
        <a:lstStyle/>
        <a:p>
          <a:endParaRPr lang="tr-TR" sz="1600" b="1">
            <a:effectLst>
              <a:outerShdw blurRad="38100" dist="38100" dir="2700000" algn="tl">
                <a:srgbClr val="000000">
                  <a:alpha val="43137"/>
                </a:srgbClr>
              </a:outerShdw>
            </a:effectLst>
            <a:latin typeface="Arial" pitchFamily="34" charset="0"/>
            <a:cs typeface="Arial" pitchFamily="34" charset="0"/>
          </a:endParaRPr>
        </a:p>
      </dgm:t>
    </dgm:pt>
    <dgm:pt modelId="{93D65E3F-2708-4404-9700-80EB3776A8AC}" type="sibTrans" cxnId="{AA420D3D-87DB-4A13-B847-5F4FB1336F0F}">
      <dgm:prSet/>
      <dgm:spPr/>
      <dgm:t>
        <a:bodyPr/>
        <a:lstStyle/>
        <a:p>
          <a:endParaRPr lang="tr-TR" sz="1600" b="1">
            <a:effectLst>
              <a:outerShdw blurRad="38100" dist="38100" dir="2700000" algn="tl">
                <a:srgbClr val="000000">
                  <a:alpha val="43137"/>
                </a:srgbClr>
              </a:outerShdw>
            </a:effectLst>
            <a:latin typeface="Arial" pitchFamily="34" charset="0"/>
            <a:cs typeface="Arial" pitchFamily="34" charset="0"/>
          </a:endParaRPr>
        </a:p>
      </dgm:t>
    </dgm:pt>
    <dgm:pt modelId="{CAE173C2-F85E-4B5B-8607-51924936A5C8}">
      <dgm:prSet custT="1"/>
      <dgm:spPr/>
      <dgm:t>
        <a:bodyPr/>
        <a:lstStyle/>
        <a:p>
          <a:r>
            <a:rPr lang="tr-TR" sz="1600" b="1" dirty="0" smtClean="0">
              <a:effectLst/>
              <a:latin typeface="+mn-lt"/>
              <a:cs typeface="Arial" pitchFamily="34" charset="0"/>
            </a:rPr>
            <a:t>Özel/Kamu Kuruluşları</a:t>
          </a:r>
          <a:endParaRPr lang="tr-TR" sz="1600" b="1" dirty="0">
            <a:effectLst/>
            <a:latin typeface="+mn-lt"/>
            <a:cs typeface="Arial" pitchFamily="34" charset="0"/>
          </a:endParaRPr>
        </a:p>
      </dgm:t>
    </dgm:pt>
    <dgm:pt modelId="{83EE0A7B-1113-448D-A6F2-8213AC4BB053}" type="parTrans" cxnId="{1D6B81B6-639E-4ABB-B13A-1C12DFF95E56}">
      <dgm:prSet/>
      <dgm:spPr/>
      <dgm:t>
        <a:bodyPr/>
        <a:lstStyle/>
        <a:p>
          <a:endParaRPr lang="tr-TR" sz="1600" b="1">
            <a:effectLst>
              <a:outerShdw blurRad="38100" dist="38100" dir="2700000" algn="tl">
                <a:srgbClr val="000000">
                  <a:alpha val="43137"/>
                </a:srgbClr>
              </a:outerShdw>
            </a:effectLst>
            <a:latin typeface="Arial" pitchFamily="34" charset="0"/>
            <a:cs typeface="Arial" pitchFamily="34" charset="0"/>
          </a:endParaRPr>
        </a:p>
      </dgm:t>
    </dgm:pt>
    <dgm:pt modelId="{71544112-AC1D-4A5C-AC04-74D7E6931619}" type="sibTrans" cxnId="{1D6B81B6-639E-4ABB-B13A-1C12DFF95E56}">
      <dgm:prSet/>
      <dgm:spPr/>
      <dgm:t>
        <a:bodyPr/>
        <a:lstStyle/>
        <a:p>
          <a:endParaRPr lang="tr-TR" sz="1600" b="1">
            <a:effectLst>
              <a:outerShdw blurRad="38100" dist="38100" dir="2700000" algn="tl">
                <a:srgbClr val="000000">
                  <a:alpha val="43137"/>
                </a:srgbClr>
              </a:outerShdw>
            </a:effectLst>
            <a:latin typeface="Arial" pitchFamily="34" charset="0"/>
            <a:cs typeface="Arial" pitchFamily="34" charset="0"/>
          </a:endParaRPr>
        </a:p>
      </dgm:t>
    </dgm:pt>
    <dgm:pt modelId="{917017AA-BF8A-4482-A1CD-3D62B9A407FA}" type="pres">
      <dgm:prSet presAssocID="{88815947-3287-459C-8F2D-1D11D6DED6EB}" presName="diagram" presStyleCnt="0">
        <dgm:presLayoutVars>
          <dgm:dir/>
          <dgm:animLvl val="lvl"/>
          <dgm:resizeHandles val="exact"/>
        </dgm:presLayoutVars>
      </dgm:prSet>
      <dgm:spPr/>
    </dgm:pt>
    <dgm:pt modelId="{EFFAA645-D212-4AA3-9F2A-DB70D4655151}" type="pres">
      <dgm:prSet presAssocID="{A8C73A61-3486-40A6-B1B7-D325959F9FDC}" presName="compNode" presStyleCnt="0"/>
      <dgm:spPr/>
    </dgm:pt>
    <dgm:pt modelId="{FA51FF53-0672-4C82-B09D-0D0833FB0009}" type="pres">
      <dgm:prSet presAssocID="{A8C73A61-3486-40A6-B1B7-D325959F9FDC}" presName="childRect" presStyleLbl="bgAcc1" presStyleIdx="0" presStyleCnt="2" custScaleY="63764">
        <dgm:presLayoutVars>
          <dgm:bulletEnabled val="1"/>
        </dgm:presLayoutVars>
      </dgm:prSet>
      <dgm:spPr/>
      <dgm:t>
        <a:bodyPr/>
        <a:lstStyle/>
        <a:p>
          <a:endParaRPr lang="tr-TR"/>
        </a:p>
      </dgm:t>
    </dgm:pt>
    <dgm:pt modelId="{1B190C84-6B28-4020-815C-B1092D9882A8}" type="pres">
      <dgm:prSet presAssocID="{A8C73A61-3486-40A6-B1B7-D325959F9FDC}" presName="parentText" presStyleLbl="node1" presStyleIdx="0" presStyleCnt="0">
        <dgm:presLayoutVars>
          <dgm:chMax val="0"/>
          <dgm:bulletEnabled val="1"/>
        </dgm:presLayoutVars>
      </dgm:prSet>
      <dgm:spPr/>
      <dgm:t>
        <a:bodyPr/>
        <a:lstStyle/>
        <a:p>
          <a:endParaRPr lang="tr-TR"/>
        </a:p>
      </dgm:t>
    </dgm:pt>
    <dgm:pt modelId="{74FF0F85-52D8-4E73-9CAC-80F703BE7802}" type="pres">
      <dgm:prSet presAssocID="{A8C73A61-3486-40A6-B1B7-D325959F9FDC}" presName="parentRect" presStyleLbl="alignNode1" presStyleIdx="0" presStyleCnt="2" custScaleY="227705" custLinFactNeighborY="6015"/>
      <dgm:spPr/>
      <dgm:t>
        <a:bodyPr/>
        <a:lstStyle/>
        <a:p>
          <a:endParaRPr lang="tr-TR"/>
        </a:p>
      </dgm:t>
    </dgm:pt>
    <dgm:pt modelId="{5C2F02FC-AA94-4E03-9F69-492440AF9DC5}" type="pres">
      <dgm:prSet presAssocID="{A8C73A61-3486-40A6-B1B7-D325959F9FDC}" presName="adorn" presStyleLbl="fgAccFollowNode1" presStyleIdx="0" presStyleCnt="2" custLinFactNeighborY="69213"/>
      <dgm:spPr>
        <a:blipFill rotWithShape="0">
          <a:blip xmlns:r="http://schemas.openxmlformats.org/officeDocument/2006/relationships" r:embed="rId1"/>
          <a:stretch>
            <a:fillRect/>
          </a:stretch>
        </a:blipFill>
      </dgm:spPr>
    </dgm:pt>
    <dgm:pt modelId="{1D8F517E-0FAE-4A73-8554-E03E5CFB5096}" type="pres">
      <dgm:prSet presAssocID="{1413D5EF-91A1-4EAC-970A-4FC47D5023B0}" presName="sibTrans" presStyleLbl="sibTrans2D1" presStyleIdx="0" presStyleCnt="0"/>
      <dgm:spPr/>
      <dgm:t>
        <a:bodyPr/>
        <a:lstStyle/>
        <a:p>
          <a:endParaRPr lang="tr-TR"/>
        </a:p>
      </dgm:t>
    </dgm:pt>
    <dgm:pt modelId="{E8C0E1CF-D2C8-40C3-BF3B-BE5E79C81B70}" type="pres">
      <dgm:prSet presAssocID="{2C3F2356-2E3E-4F01-9B8C-D2F54EF4FC5F}" presName="compNode" presStyleCnt="0"/>
      <dgm:spPr/>
    </dgm:pt>
    <dgm:pt modelId="{E6351115-139C-48F1-8B04-8A569BFA9433}" type="pres">
      <dgm:prSet presAssocID="{2C3F2356-2E3E-4F01-9B8C-D2F54EF4FC5F}" presName="childRect" presStyleLbl="bgAcc1" presStyleIdx="1" presStyleCnt="2" custScaleY="63764">
        <dgm:presLayoutVars>
          <dgm:bulletEnabled val="1"/>
        </dgm:presLayoutVars>
      </dgm:prSet>
      <dgm:spPr/>
      <dgm:t>
        <a:bodyPr/>
        <a:lstStyle/>
        <a:p>
          <a:endParaRPr lang="tr-TR"/>
        </a:p>
      </dgm:t>
    </dgm:pt>
    <dgm:pt modelId="{3C32EADC-0EA9-437C-A66A-542B4E23D73F}" type="pres">
      <dgm:prSet presAssocID="{2C3F2356-2E3E-4F01-9B8C-D2F54EF4FC5F}" presName="parentText" presStyleLbl="node1" presStyleIdx="0" presStyleCnt="0">
        <dgm:presLayoutVars>
          <dgm:chMax val="0"/>
          <dgm:bulletEnabled val="1"/>
        </dgm:presLayoutVars>
      </dgm:prSet>
      <dgm:spPr/>
      <dgm:t>
        <a:bodyPr/>
        <a:lstStyle/>
        <a:p>
          <a:endParaRPr lang="tr-TR"/>
        </a:p>
      </dgm:t>
    </dgm:pt>
    <dgm:pt modelId="{E92B12E7-4E5A-48E3-9222-EE49F786280D}" type="pres">
      <dgm:prSet presAssocID="{2C3F2356-2E3E-4F01-9B8C-D2F54EF4FC5F}" presName="parentRect" presStyleLbl="alignNode1" presStyleIdx="1" presStyleCnt="2" custScaleY="227705" custLinFactNeighborY="6015"/>
      <dgm:spPr/>
      <dgm:t>
        <a:bodyPr/>
        <a:lstStyle/>
        <a:p>
          <a:endParaRPr lang="tr-TR"/>
        </a:p>
      </dgm:t>
    </dgm:pt>
    <dgm:pt modelId="{B5100491-4B36-488F-83D4-5E74ECB1FBC1}" type="pres">
      <dgm:prSet presAssocID="{2C3F2356-2E3E-4F01-9B8C-D2F54EF4FC5F}" presName="adorn" presStyleLbl="fgAccFollowNode1" presStyleIdx="1" presStyleCnt="2" custLinFactNeighborY="69213"/>
      <dgm:spPr>
        <a:blipFill rotWithShape="0">
          <a:blip xmlns:r="http://schemas.openxmlformats.org/officeDocument/2006/relationships" r:embed="rId2"/>
          <a:stretch>
            <a:fillRect/>
          </a:stretch>
        </a:blipFill>
      </dgm:spPr>
    </dgm:pt>
  </dgm:ptLst>
  <dgm:cxnLst>
    <dgm:cxn modelId="{638B749F-518D-429B-BE45-8746BE24F740}" type="presOf" srcId="{D37225D3-29DD-4658-AB84-BFDBC4CF61B8}" destId="{FA51FF53-0672-4C82-B09D-0D0833FB0009}" srcOrd="0" destOrd="0" presId="urn:microsoft.com/office/officeart/2005/8/layout/bList2#3"/>
    <dgm:cxn modelId="{3068CFED-918E-4F88-87EE-8FC3CD078AD3}" srcId="{88815947-3287-459C-8F2D-1D11D6DED6EB}" destId="{A8C73A61-3486-40A6-B1B7-D325959F9FDC}" srcOrd="0" destOrd="0" parTransId="{2B22BD2A-2EDF-4766-B86C-21C7BE20F3F0}" sibTransId="{1413D5EF-91A1-4EAC-970A-4FC47D5023B0}"/>
    <dgm:cxn modelId="{60A0D227-6929-42A0-955B-40052FB40B33}" type="presOf" srcId="{A8C73A61-3486-40A6-B1B7-D325959F9FDC}" destId="{74FF0F85-52D8-4E73-9CAC-80F703BE7802}" srcOrd="1" destOrd="0" presId="urn:microsoft.com/office/officeart/2005/8/layout/bList2#3"/>
    <dgm:cxn modelId="{465938B8-C7A5-4742-A070-7AC0C6C5DAE8}" type="presOf" srcId="{1413D5EF-91A1-4EAC-970A-4FC47D5023B0}" destId="{1D8F517E-0FAE-4A73-8554-E03E5CFB5096}" srcOrd="0" destOrd="0" presId="urn:microsoft.com/office/officeart/2005/8/layout/bList2#3"/>
    <dgm:cxn modelId="{1D6B81B6-639E-4ABB-B13A-1C12DFF95E56}" srcId="{2C3F2356-2E3E-4F01-9B8C-D2F54EF4FC5F}" destId="{CAE173C2-F85E-4B5B-8607-51924936A5C8}" srcOrd="0" destOrd="0" parTransId="{83EE0A7B-1113-448D-A6F2-8213AC4BB053}" sibTransId="{71544112-AC1D-4A5C-AC04-74D7E6931619}"/>
    <dgm:cxn modelId="{AA420D3D-87DB-4A13-B847-5F4FB1336F0F}" srcId="{A8C73A61-3486-40A6-B1B7-D325959F9FDC}" destId="{D37225D3-29DD-4658-AB84-BFDBC4CF61B8}" srcOrd="0" destOrd="0" parTransId="{B8428918-2F58-4FE3-8322-A692367D6DF7}" sibTransId="{93D65E3F-2708-4404-9700-80EB3776A8AC}"/>
    <dgm:cxn modelId="{46FA806C-EB69-499A-829A-97B52094D69B}" type="presOf" srcId="{2C3F2356-2E3E-4F01-9B8C-D2F54EF4FC5F}" destId="{E92B12E7-4E5A-48E3-9222-EE49F786280D}" srcOrd="1" destOrd="0" presId="urn:microsoft.com/office/officeart/2005/8/layout/bList2#3"/>
    <dgm:cxn modelId="{AEDAF727-4C81-46AE-B87A-6CC960AF2FC1}" type="presOf" srcId="{CAE173C2-F85E-4B5B-8607-51924936A5C8}" destId="{E6351115-139C-48F1-8B04-8A569BFA9433}" srcOrd="0" destOrd="0" presId="urn:microsoft.com/office/officeart/2005/8/layout/bList2#3"/>
    <dgm:cxn modelId="{16630560-5BE2-47A8-A752-5CDA49B1F599}" type="presOf" srcId="{2C3F2356-2E3E-4F01-9B8C-D2F54EF4FC5F}" destId="{3C32EADC-0EA9-437C-A66A-542B4E23D73F}" srcOrd="0" destOrd="0" presId="urn:microsoft.com/office/officeart/2005/8/layout/bList2#3"/>
    <dgm:cxn modelId="{683D3DB4-48BE-4B70-A2BD-6290D40B70BF}" type="presOf" srcId="{88815947-3287-459C-8F2D-1D11D6DED6EB}" destId="{917017AA-BF8A-4482-A1CD-3D62B9A407FA}" srcOrd="0" destOrd="0" presId="urn:microsoft.com/office/officeart/2005/8/layout/bList2#3"/>
    <dgm:cxn modelId="{25BB7706-E8BA-45C0-8714-F2848C827A9C}" srcId="{88815947-3287-459C-8F2D-1D11D6DED6EB}" destId="{2C3F2356-2E3E-4F01-9B8C-D2F54EF4FC5F}" srcOrd="1" destOrd="0" parTransId="{8075942F-84C0-4644-959C-21A83B9A6D1E}" sibTransId="{05E65471-EB0D-4C81-876E-11E0959AF916}"/>
    <dgm:cxn modelId="{234800E6-74F9-43A3-BEDA-29681E125C4C}" type="presOf" srcId="{A8C73A61-3486-40A6-B1B7-D325959F9FDC}" destId="{1B190C84-6B28-4020-815C-B1092D9882A8}" srcOrd="0" destOrd="0" presId="urn:microsoft.com/office/officeart/2005/8/layout/bList2#3"/>
    <dgm:cxn modelId="{52F89E26-6913-4355-8519-42C0DE7DA88B}" type="presParOf" srcId="{917017AA-BF8A-4482-A1CD-3D62B9A407FA}" destId="{EFFAA645-D212-4AA3-9F2A-DB70D4655151}" srcOrd="0" destOrd="0" presId="urn:microsoft.com/office/officeart/2005/8/layout/bList2#3"/>
    <dgm:cxn modelId="{7E5C27DD-B142-4122-BA7C-5E267094B5AB}" type="presParOf" srcId="{EFFAA645-D212-4AA3-9F2A-DB70D4655151}" destId="{FA51FF53-0672-4C82-B09D-0D0833FB0009}" srcOrd="0" destOrd="0" presId="urn:microsoft.com/office/officeart/2005/8/layout/bList2#3"/>
    <dgm:cxn modelId="{5C2327FC-C707-4441-A59F-835663D4A954}" type="presParOf" srcId="{EFFAA645-D212-4AA3-9F2A-DB70D4655151}" destId="{1B190C84-6B28-4020-815C-B1092D9882A8}" srcOrd="1" destOrd="0" presId="urn:microsoft.com/office/officeart/2005/8/layout/bList2#3"/>
    <dgm:cxn modelId="{B0A3A56F-23FD-4ACB-9683-BB80624285F1}" type="presParOf" srcId="{EFFAA645-D212-4AA3-9F2A-DB70D4655151}" destId="{74FF0F85-52D8-4E73-9CAC-80F703BE7802}" srcOrd="2" destOrd="0" presId="urn:microsoft.com/office/officeart/2005/8/layout/bList2#3"/>
    <dgm:cxn modelId="{BBEAE10C-0E73-4B91-B6D8-AE5B3B03AA76}" type="presParOf" srcId="{EFFAA645-D212-4AA3-9F2A-DB70D4655151}" destId="{5C2F02FC-AA94-4E03-9F69-492440AF9DC5}" srcOrd="3" destOrd="0" presId="urn:microsoft.com/office/officeart/2005/8/layout/bList2#3"/>
    <dgm:cxn modelId="{49D140ED-05C4-469D-83CD-3586D8B3325E}" type="presParOf" srcId="{917017AA-BF8A-4482-A1CD-3D62B9A407FA}" destId="{1D8F517E-0FAE-4A73-8554-E03E5CFB5096}" srcOrd="1" destOrd="0" presId="urn:microsoft.com/office/officeart/2005/8/layout/bList2#3"/>
    <dgm:cxn modelId="{9F85FC2C-8BE4-4F25-8A74-46424B63A0D5}" type="presParOf" srcId="{917017AA-BF8A-4482-A1CD-3D62B9A407FA}" destId="{E8C0E1CF-D2C8-40C3-BF3B-BE5E79C81B70}" srcOrd="2" destOrd="0" presId="urn:microsoft.com/office/officeart/2005/8/layout/bList2#3"/>
    <dgm:cxn modelId="{1E5F0B64-EAFA-45F2-A948-3DFF7655BC39}" type="presParOf" srcId="{E8C0E1CF-D2C8-40C3-BF3B-BE5E79C81B70}" destId="{E6351115-139C-48F1-8B04-8A569BFA9433}" srcOrd="0" destOrd="0" presId="urn:microsoft.com/office/officeart/2005/8/layout/bList2#3"/>
    <dgm:cxn modelId="{1032433F-F56D-4144-8711-B6D4D33D55ED}" type="presParOf" srcId="{E8C0E1CF-D2C8-40C3-BF3B-BE5E79C81B70}" destId="{3C32EADC-0EA9-437C-A66A-542B4E23D73F}" srcOrd="1" destOrd="0" presId="urn:microsoft.com/office/officeart/2005/8/layout/bList2#3"/>
    <dgm:cxn modelId="{31696559-999E-42D4-BB08-558109483449}" type="presParOf" srcId="{E8C0E1CF-D2C8-40C3-BF3B-BE5E79C81B70}" destId="{E92B12E7-4E5A-48E3-9222-EE49F786280D}" srcOrd="2" destOrd="0" presId="urn:microsoft.com/office/officeart/2005/8/layout/bList2#3"/>
    <dgm:cxn modelId="{AB04527B-93AB-46B7-A8F5-084AC27FF51B}" type="presParOf" srcId="{E8C0E1CF-D2C8-40C3-BF3B-BE5E79C81B70}" destId="{B5100491-4B36-488F-83D4-5E74ECB1FBC1}" srcOrd="3" destOrd="0" presId="urn:microsoft.com/office/officeart/2005/8/layout/bList2#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8815947-3287-459C-8F2D-1D11D6DED6EB}" type="doc">
      <dgm:prSet loTypeId="urn:microsoft.com/office/officeart/2005/8/layout/bList2#3" loCatId="list" qsTypeId="urn:microsoft.com/office/officeart/2005/8/quickstyle/simple1" qsCatId="simple" csTypeId="urn:microsoft.com/office/officeart/2005/8/colors/colorful4" csCatId="colorful" phldr="1"/>
      <dgm:spPr/>
    </dgm:pt>
    <dgm:pt modelId="{A8C73A61-3486-40A6-B1B7-D325959F9FDC}">
      <dgm:prSet phldrT="[Metin]" custT="1"/>
      <dgm:spPr/>
      <dgm:t>
        <a:bodyPr/>
        <a:lstStyle/>
        <a:p>
          <a:pPr>
            <a:lnSpc>
              <a:spcPct val="100000"/>
            </a:lnSpc>
            <a:spcAft>
              <a:spcPts val="0"/>
            </a:spcAft>
          </a:pPr>
          <a:r>
            <a:rPr lang="tr-TR" sz="1600" b="1" dirty="0" smtClean="0">
              <a:effectLst/>
              <a:latin typeface="+mn-lt"/>
              <a:cs typeface="Arial" pitchFamily="34" charset="0"/>
            </a:rPr>
            <a:t>- Doktora Derecesi </a:t>
          </a:r>
        </a:p>
        <a:p>
          <a:pPr>
            <a:lnSpc>
              <a:spcPct val="100000"/>
            </a:lnSpc>
            <a:spcAft>
              <a:spcPts val="0"/>
            </a:spcAft>
          </a:pPr>
          <a:r>
            <a:rPr lang="tr-TR" sz="1600" b="1" dirty="0" smtClean="0">
              <a:effectLst/>
              <a:latin typeface="+mn-lt"/>
              <a:cs typeface="Arial" pitchFamily="34" charset="0"/>
            </a:rPr>
            <a:t>- 7 yıl</a:t>
          </a:r>
        </a:p>
        <a:p>
          <a:pPr>
            <a:lnSpc>
              <a:spcPct val="100000"/>
            </a:lnSpc>
            <a:spcAft>
              <a:spcPts val="0"/>
            </a:spcAft>
          </a:pPr>
          <a:r>
            <a:rPr lang="tr-TR" sz="1600" b="1" dirty="0" smtClean="0">
              <a:effectLst/>
              <a:latin typeface="+mn-lt"/>
              <a:cs typeface="Arial" pitchFamily="34" charset="0"/>
            </a:rPr>
            <a:t>- Farklı Kurum/Kuruluş</a:t>
          </a:r>
          <a:endParaRPr lang="tr-TR" sz="1600" b="1" dirty="0">
            <a:effectLst/>
            <a:latin typeface="+mn-lt"/>
            <a:cs typeface="Arial" pitchFamily="34" charset="0"/>
          </a:endParaRPr>
        </a:p>
      </dgm:t>
    </dgm:pt>
    <dgm:pt modelId="{2B22BD2A-2EDF-4766-B86C-21C7BE20F3F0}" type="parTrans" cxnId="{3068CFED-918E-4F88-87EE-8FC3CD078AD3}">
      <dgm:prSet/>
      <dgm:spPr/>
      <dgm:t>
        <a:bodyPr/>
        <a:lstStyle/>
        <a:p>
          <a:endParaRPr lang="tr-TR" sz="1600" b="1">
            <a:effectLst>
              <a:outerShdw blurRad="38100" dist="38100" dir="2700000" algn="tl">
                <a:srgbClr val="000000">
                  <a:alpha val="43137"/>
                </a:srgbClr>
              </a:outerShdw>
            </a:effectLst>
            <a:latin typeface="Arial" pitchFamily="34" charset="0"/>
            <a:cs typeface="Arial" pitchFamily="34" charset="0"/>
          </a:endParaRPr>
        </a:p>
      </dgm:t>
    </dgm:pt>
    <dgm:pt modelId="{1413D5EF-91A1-4EAC-970A-4FC47D5023B0}" type="sibTrans" cxnId="{3068CFED-918E-4F88-87EE-8FC3CD078AD3}">
      <dgm:prSet/>
      <dgm:spPr/>
      <dgm:t>
        <a:bodyPr/>
        <a:lstStyle/>
        <a:p>
          <a:endParaRPr lang="tr-TR" sz="1600" b="1">
            <a:effectLst>
              <a:outerShdw blurRad="38100" dist="38100" dir="2700000" algn="tl">
                <a:srgbClr val="000000">
                  <a:alpha val="43137"/>
                </a:srgbClr>
              </a:outerShdw>
            </a:effectLst>
            <a:latin typeface="Arial" pitchFamily="34" charset="0"/>
            <a:cs typeface="Arial" pitchFamily="34" charset="0"/>
          </a:endParaRPr>
        </a:p>
      </dgm:t>
    </dgm:pt>
    <dgm:pt modelId="{D37225D3-29DD-4658-AB84-BFDBC4CF61B8}">
      <dgm:prSet custT="1"/>
      <dgm:spPr/>
      <dgm:t>
        <a:bodyPr/>
        <a:lstStyle/>
        <a:p>
          <a:r>
            <a:rPr lang="tr-TR" sz="1600" b="1" dirty="0" smtClean="0">
              <a:effectLst/>
              <a:latin typeface="+mn-lt"/>
              <a:cs typeface="Arial" pitchFamily="34" charset="0"/>
            </a:rPr>
            <a:t>Üniversite</a:t>
          </a:r>
          <a:endParaRPr lang="tr-TR" sz="1600" b="1" dirty="0">
            <a:effectLst/>
            <a:latin typeface="+mn-lt"/>
            <a:cs typeface="Arial" pitchFamily="34" charset="0"/>
          </a:endParaRPr>
        </a:p>
      </dgm:t>
    </dgm:pt>
    <dgm:pt modelId="{B8428918-2F58-4FE3-8322-A692367D6DF7}" type="parTrans" cxnId="{AA420D3D-87DB-4A13-B847-5F4FB1336F0F}">
      <dgm:prSet/>
      <dgm:spPr/>
      <dgm:t>
        <a:bodyPr/>
        <a:lstStyle/>
        <a:p>
          <a:endParaRPr lang="tr-TR" sz="1600" b="1">
            <a:effectLst>
              <a:outerShdw blurRad="38100" dist="38100" dir="2700000" algn="tl">
                <a:srgbClr val="000000">
                  <a:alpha val="43137"/>
                </a:srgbClr>
              </a:outerShdw>
            </a:effectLst>
            <a:latin typeface="Arial" pitchFamily="34" charset="0"/>
            <a:cs typeface="Arial" pitchFamily="34" charset="0"/>
          </a:endParaRPr>
        </a:p>
      </dgm:t>
    </dgm:pt>
    <dgm:pt modelId="{93D65E3F-2708-4404-9700-80EB3776A8AC}" type="sibTrans" cxnId="{AA420D3D-87DB-4A13-B847-5F4FB1336F0F}">
      <dgm:prSet/>
      <dgm:spPr/>
      <dgm:t>
        <a:bodyPr/>
        <a:lstStyle/>
        <a:p>
          <a:endParaRPr lang="tr-TR" sz="1600" b="1">
            <a:effectLst>
              <a:outerShdw blurRad="38100" dist="38100" dir="2700000" algn="tl">
                <a:srgbClr val="000000">
                  <a:alpha val="43137"/>
                </a:srgbClr>
              </a:outerShdw>
            </a:effectLst>
            <a:latin typeface="Arial" pitchFamily="34" charset="0"/>
            <a:cs typeface="Arial" pitchFamily="34" charset="0"/>
          </a:endParaRPr>
        </a:p>
      </dgm:t>
    </dgm:pt>
    <dgm:pt modelId="{917017AA-BF8A-4482-A1CD-3D62B9A407FA}" type="pres">
      <dgm:prSet presAssocID="{88815947-3287-459C-8F2D-1D11D6DED6EB}" presName="diagram" presStyleCnt="0">
        <dgm:presLayoutVars>
          <dgm:dir/>
          <dgm:animLvl val="lvl"/>
          <dgm:resizeHandles val="exact"/>
        </dgm:presLayoutVars>
      </dgm:prSet>
      <dgm:spPr/>
    </dgm:pt>
    <dgm:pt modelId="{EFFAA645-D212-4AA3-9F2A-DB70D4655151}" type="pres">
      <dgm:prSet presAssocID="{A8C73A61-3486-40A6-B1B7-D325959F9FDC}" presName="compNode" presStyleCnt="0"/>
      <dgm:spPr/>
    </dgm:pt>
    <dgm:pt modelId="{FA51FF53-0672-4C82-B09D-0D0833FB0009}" type="pres">
      <dgm:prSet presAssocID="{A8C73A61-3486-40A6-B1B7-D325959F9FDC}" presName="childRect" presStyleLbl="bgAcc1" presStyleIdx="0" presStyleCnt="1" custScaleX="200495" custScaleY="47651">
        <dgm:presLayoutVars>
          <dgm:bulletEnabled val="1"/>
        </dgm:presLayoutVars>
      </dgm:prSet>
      <dgm:spPr/>
      <dgm:t>
        <a:bodyPr/>
        <a:lstStyle/>
        <a:p>
          <a:endParaRPr lang="tr-TR"/>
        </a:p>
      </dgm:t>
    </dgm:pt>
    <dgm:pt modelId="{1B190C84-6B28-4020-815C-B1092D9882A8}" type="pres">
      <dgm:prSet presAssocID="{A8C73A61-3486-40A6-B1B7-D325959F9FDC}" presName="parentText" presStyleLbl="node1" presStyleIdx="0" presStyleCnt="0">
        <dgm:presLayoutVars>
          <dgm:chMax val="0"/>
          <dgm:bulletEnabled val="1"/>
        </dgm:presLayoutVars>
      </dgm:prSet>
      <dgm:spPr/>
      <dgm:t>
        <a:bodyPr/>
        <a:lstStyle/>
        <a:p>
          <a:endParaRPr lang="tr-TR"/>
        </a:p>
      </dgm:t>
    </dgm:pt>
    <dgm:pt modelId="{74FF0F85-52D8-4E73-9CAC-80F703BE7802}" type="pres">
      <dgm:prSet presAssocID="{A8C73A61-3486-40A6-B1B7-D325959F9FDC}" presName="parentRect" presStyleLbl="alignNode1" presStyleIdx="0" presStyleCnt="1" custScaleX="200495" custScaleY="247653" custLinFactNeighborY="6015"/>
      <dgm:spPr/>
      <dgm:t>
        <a:bodyPr/>
        <a:lstStyle/>
        <a:p>
          <a:endParaRPr lang="tr-TR"/>
        </a:p>
      </dgm:t>
    </dgm:pt>
    <dgm:pt modelId="{5C2F02FC-AA94-4E03-9F69-492440AF9DC5}" type="pres">
      <dgm:prSet presAssocID="{A8C73A61-3486-40A6-B1B7-D325959F9FDC}" presName="adorn" presStyleLbl="fgAccFollowNode1" presStyleIdx="0" presStyleCnt="1" custScaleX="123900" custScaleY="126344" custLinFactX="6837" custLinFactNeighborX="100000" custLinFactNeighborY="69627"/>
      <dgm:spPr>
        <a:blipFill rotWithShape="0">
          <a:blip xmlns:r="http://schemas.openxmlformats.org/officeDocument/2006/relationships" r:embed="rId1"/>
          <a:stretch>
            <a:fillRect/>
          </a:stretch>
        </a:blipFill>
      </dgm:spPr>
    </dgm:pt>
  </dgm:ptLst>
  <dgm:cxnLst>
    <dgm:cxn modelId="{AA420D3D-87DB-4A13-B847-5F4FB1336F0F}" srcId="{A8C73A61-3486-40A6-B1B7-D325959F9FDC}" destId="{D37225D3-29DD-4658-AB84-BFDBC4CF61B8}" srcOrd="0" destOrd="0" parTransId="{B8428918-2F58-4FE3-8322-A692367D6DF7}" sibTransId="{93D65E3F-2708-4404-9700-80EB3776A8AC}"/>
    <dgm:cxn modelId="{42313E8F-80B4-4FF8-8F21-C57EE52CD180}" type="presOf" srcId="{88815947-3287-459C-8F2D-1D11D6DED6EB}" destId="{917017AA-BF8A-4482-A1CD-3D62B9A407FA}" srcOrd="0" destOrd="0" presId="urn:microsoft.com/office/officeart/2005/8/layout/bList2#3"/>
    <dgm:cxn modelId="{9265F324-A7FC-4AFA-800F-EE763F54AD91}" type="presOf" srcId="{A8C73A61-3486-40A6-B1B7-D325959F9FDC}" destId="{1B190C84-6B28-4020-815C-B1092D9882A8}" srcOrd="0" destOrd="0" presId="urn:microsoft.com/office/officeart/2005/8/layout/bList2#3"/>
    <dgm:cxn modelId="{3068CFED-918E-4F88-87EE-8FC3CD078AD3}" srcId="{88815947-3287-459C-8F2D-1D11D6DED6EB}" destId="{A8C73A61-3486-40A6-B1B7-D325959F9FDC}" srcOrd="0" destOrd="0" parTransId="{2B22BD2A-2EDF-4766-B86C-21C7BE20F3F0}" sibTransId="{1413D5EF-91A1-4EAC-970A-4FC47D5023B0}"/>
    <dgm:cxn modelId="{858346E7-CA1A-49BF-9B31-BD62097434AE}" type="presOf" srcId="{A8C73A61-3486-40A6-B1B7-D325959F9FDC}" destId="{74FF0F85-52D8-4E73-9CAC-80F703BE7802}" srcOrd="1" destOrd="0" presId="urn:microsoft.com/office/officeart/2005/8/layout/bList2#3"/>
    <dgm:cxn modelId="{3BFE7FCF-7C45-439F-9F06-779D338340F1}" type="presOf" srcId="{D37225D3-29DD-4658-AB84-BFDBC4CF61B8}" destId="{FA51FF53-0672-4C82-B09D-0D0833FB0009}" srcOrd="0" destOrd="0" presId="urn:microsoft.com/office/officeart/2005/8/layout/bList2#3"/>
    <dgm:cxn modelId="{D1061A87-8C01-4369-9A77-40D536726E34}" type="presParOf" srcId="{917017AA-BF8A-4482-A1CD-3D62B9A407FA}" destId="{EFFAA645-D212-4AA3-9F2A-DB70D4655151}" srcOrd="0" destOrd="0" presId="urn:microsoft.com/office/officeart/2005/8/layout/bList2#3"/>
    <dgm:cxn modelId="{C2CCF0D5-4438-4742-A04D-18E6E90D46E5}" type="presParOf" srcId="{EFFAA645-D212-4AA3-9F2A-DB70D4655151}" destId="{FA51FF53-0672-4C82-B09D-0D0833FB0009}" srcOrd="0" destOrd="0" presId="urn:microsoft.com/office/officeart/2005/8/layout/bList2#3"/>
    <dgm:cxn modelId="{197B2FD9-69A0-408A-9652-13D761C50FEC}" type="presParOf" srcId="{EFFAA645-D212-4AA3-9F2A-DB70D4655151}" destId="{1B190C84-6B28-4020-815C-B1092D9882A8}" srcOrd="1" destOrd="0" presId="urn:microsoft.com/office/officeart/2005/8/layout/bList2#3"/>
    <dgm:cxn modelId="{BCB3494A-4257-4B37-A61B-4EEBC9DDBF28}" type="presParOf" srcId="{EFFAA645-D212-4AA3-9F2A-DB70D4655151}" destId="{74FF0F85-52D8-4E73-9CAC-80F703BE7802}" srcOrd="2" destOrd="0" presId="urn:microsoft.com/office/officeart/2005/8/layout/bList2#3"/>
    <dgm:cxn modelId="{9776DC6C-6392-4E45-887A-D170DBB9B38C}" type="presParOf" srcId="{EFFAA645-D212-4AA3-9F2A-DB70D4655151}" destId="{5C2F02FC-AA94-4E03-9F69-492440AF9DC5}" srcOrd="3" destOrd="0" presId="urn:microsoft.com/office/officeart/2005/8/layout/bList2#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430BF9C-CF4B-42C0-A5A6-D0565FA8C058}"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lang="tr-TR"/>
        </a:p>
      </dgm:t>
    </dgm:pt>
    <dgm:pt modelId="{AC4AB08A-0335-4BBD-A0BC-C12B06514F37}">
      <dgm:prSet phldrT="[Metin]"/>
      <dgm:spPr/>
      <dgm:t>
        <a:bodyPr/>
        <a:lstStyle/>
        <a:p>
          <a:r>
            <a:rPr lang="tr-TR" b="1" dirty="0" smtClean="0"/>
            <a:t>Proje</a:t>
          </a:r>
          <a:endParaRPr lang="tr-TR" b="1" dirty="0"/>
        </a:p>
      </dgm:t>
    </dgm:pt>
    <dgm:pt modelId="{FF3D6693-C12A-4A2C-B482-F03B19334221}" type="parTrans" cxnId="{2E2A299E-CB1C-41C9-BE6A-2CD981609915}">
      <dgm:prSet/>
      <dgm:spPr/>
      <dgm:t>
        <a:bodyPr/>
        <a:lstStyle/>
        <a:p>
          <a:endParaRPr lang="tr-TR" b="1"/>
        </a:p>
      </dgm:t>
    </dgm:pt>
    <dgm:pt modelId="{75C263ED-44BC-4D38-9D81-256B2AC8BA6D}" type="sibTrans" cxnId="{2E2A299E-CB1C-41C9-BE6A-2CD981609915}">
      <dgm:prSet/>
      <dgm:spPr/>
      <dgm:t>
        <a:bodyPr/>
        <a:lstStyle/>
        <a:p>
          <a:endParaRPr lang="tr-TR" b="1"/>
        </a:p>
      </dgm:t>
    </dgm:pt>
    <dgm:pt modelId="{737983B9-C715-41CB-8BF7-3CBE164EAD58}">
      <dgm:prSet phldrT="[Metin]"/>
      <dgm:spPr/>
      <dgm:t>
        <a:bodyPr/>
        <a:lstStyle/>
        <a:p>
          <a:r>
            <a:rPr lang="tr-TR" b="1" dirty="0" smtClean="0"/>
            <a:t>Makale</a:t>
          </a:r>
          <a:endParaRPr lang="tr-TR" b="1" dirty="0"/>
        </a:p>
      </dgm:t>
    </dgm:pt>
    <dgm:pt modelId="{7D762806-4F37-46E9-BF15-66BD33F9AE06}" type="parTrans" cxnId="{0B18FCAB-5851-4A18-B506-58EF862DB3EC}">
      <dgm:prSet/>
      <dgm:spPr/>
      <dgm:t>
        <a:bodyPr/>
        <a:lstStyle/>
        <a:p>
          <a:endParaRPr lang="tr-TR" b="1"/>
        </a:p>
      </dgm:t>
    </dgm:pt>
    <dgm:pt modelId="{0FAFDB09-741F-4106-ACAF-086C9BCE8AE0}" type="sibTrans" cxnId="{0B18FCAB-5851-4A18-B506-58EF862DB3EC}">
      <dgm:prSet/>
      <dgm:spPr/>
      <dgm:t>
        <a:bodyPr/>
        <a:lstStyle/>
        <a:p>
          <a:endParaRPr lang="tr-TR" b="1"/>
        </a:p>
      </dgm:t>
    </dgm:pt>
    <dgm:pt modelId="{57CB772E-D39C-4779-9643-527F009B1FE6}">
      <dgm:prSet phldrT="[Metin]"/>
      <dgm:spPr/>
      <dgm:t>
        <a:bodyPr/>
        <a:lstStyle/>
        <a:p>
          <a:r>
            <a:rPr lang="tr-TR" b="1" dirty="0" smtClean="0"/>
            <a:t>Bildiri</a:t>
          </a:r>
          <a:endParaRPr lang="tr-TR" b="1" dirty="0"/>
        </a:p>
      </dgm:t>
    </dgm:pt>
    <dgm:pt modelId="{E2EFF931-DB8A-4E5E-875E-15368BFE89EE}" type="parTrans" cxnId="{AEC30323-98BD-422A-B6B7-D2C913E862BD}">
      <dgm:prSet/>
      <dgm:spPr/>
      <dgm:t>
        <a:bodyPr/>
        <a:lstStyle/>
        <a:p>
          <a:endParaRPr lang="tr-TR" b="1"/>
        </a:p>
      </dgm:t>
    </dgm:pt>
    <dgm:pt modelId="{48B6C14D-F8B5-4F41-9489-C8DF26D8CD05}" type="sibTrans" cxnId="{AEC30323-98BD-422A-B6B7-D2C913E862BD}">
      <dgm:prSet/>
      <dgm:spPr/>
      <dgm:t>
        <a:bodyPr/>
        <a:lstStyle/>
        <a:p>
          <a:endParaRPr lang="tr-TR" b="1"/>
        </a:p>
      </dgm:t>
    </dgm:pt>
    <dgm:pt modelId="{A50E8238-01BC-4528-8C94-8FC75769455A}">
      <dgm:prSet phldrT="[Metin]"/>
      <dgm:spPr/>
      <dgm:t>
        <a:bodyPr/>
        <a:lstStyle/>
        <a:p>
          <a:r>
            <a:rPr lang="tr-TR" b="1" dirty="0" smtClean="0"/>
            <a:t>Tez</a:t>
          </a:r>
          <a:endParaRPr lang="tr-TR" b="1" dirty="0"/>
        </a:p>
      </dgm:t>
    </dgm:pt>
    <dgm:pt modelId="{C72E3604-B210-4D46-A0B1-F4FDD8A4A8AD}" type="parTrans" cxnId="{168F6174-78D4-41D5-B18F-7CCD2607363E}">
      <dgm:prSet/>
      <dgm:spPr/>
      <dgm:t>
        <a:bodyPr/>
        <a:lstStyle/>
        <a:p>
          <a:endParaRPr lang="tr-TR" b="1"/>
        </a:p>
      </dgm:t>
    </dgm:pt>
    <dgm:pt modelId="{EF9ACC50-2718-4B08-AE09-12E56B0E5B9C}" type="sibTrans" cxnId="{168F6174-78D4-41D5-B18F-7CCD2607363E}">
      <dgm:prSet/>
      <dgm:spPr/>
      <dgm:t>
        <a:bodyPr/>
        <a:lstStyle/>
        <a:p>
          <a:endParaRPr lang="tr-TR" b="1"/>
        </a:p>
      </dgm:t>
    </dgm:pt>
    <dgm:pt modelId="{5B89CD38-739A-4DE7-855A-2570C35F5BA6}">
      <dgm:prSet phldrT="[Metin]"/>
      <dgm:spPr/>
      <dgm:t>
        <a:bodyPr/>
        <a:lstStyle/>
        <a:p>
          <a:r>
            <a:rPr lang="tr-TR" b="1" dirty="0" smtClean="0"/>
            <a:t>Kitap</a:t>
          </a:r>
          <a:endParaRPr lang="tr-TR" b="1" dirty="0"/>
        </a:p>
      </dgm:t>
    </dgm:pt>
    <dgm:pt modelId="{36A1F0ED-85C0-467D-9FDA-566EB33EC8E7}" type="parTrans" cxnId="{24FC77D5-FA51-49B6-B751-841C75C0C0EA}">
      <dgm:prSet/>
      <dgm:spPr/>
      <dgm:t>
        <a:bodyPr/>
        <a:lstStyle/>
        <a:p>
          <a:endParaRPr lang="tr-TR" b="1"/>
        </a:p>
      </dgm:t>
    </dgm:pt>
    <dgm:pt modelId="{71A319AB-3915-44A2-81FA-29AA989D4BBD}" type="sibTrans" cxnId="{24FC77D5-FA51-49B6-B751-841C75C0C0EA}">
      <dgm:prSet/>
      <dgm:spPr/>
      <dgm:t>
        <a:bodyPr/>
        <a:lstStyle/>
        <a:p>
          <a:endParaRPr lang="tr-TR" b="1"/>
        </a:p>
      </dgm:t>
    </dgm:pt>
    <dgm:pt modelId="{4D87FCFD-C43B-457A-A6D0-70CAF4BD54A2}">
      <dgm:prSet phldrT="[Metin]"/>
      <dgm:spPr/>
      <dgm:t>
        <a:bodyPr/>
        <a:lstStyle/>
        <a:p>
          <a:r>
            <a:rPr lang="tr-TR" b="1" dirty="0" smtClean="0"/>
            <a:t>Ürün</a:t>
          </a:r>
          <a:endParaRPr lang="tr-TR" b="1" dirty="0"/>
        </a:p>
      </dgm:t>
    </dgm:pt>
    <dgm:pt modelId="{FD1C8F8F-A492-45CF-85A9-79509363D8E5}" type="parTrans" cxnId="{C32201BB-8FAB-4FC4-8F2A-832EA4AEAE18}">
      <dgm:prSet/>
      <dgm:spPr/>
      <dgm:t>
        <a:bodyPr/>
        <a:lstStyle/>
        <a:p>
          <a:endParaRPr lang="tr-TR" b="1"/>
        </a:p>
      </dgm:t>
    </dgm:pt>
    <dgm:pt modelId="{3516200B-CBBB-4CAA-AFCD-B36739941123}" type="sibTrans" cxnId="{C32201BB-8FAB-4FC4-8F2A-832EA4AEAE18}">
      <dgm:prSet/>
      <dgm:spPr/>
      <dgm:t>
        <a:bodyPr/>
        <a:lstStyle/>
        <a:p>
          <a:endParaRPr lang="tr-TR" b="1"/>
        </a:p>
      </dgm:t>
    </dgm:pt>
    <dgm:pt modelId="{703DECD3-B940-47F4-8CF6-6A502F2CC33C}">
      <dgm:prSet phldrT="[Metin]"/>
      <dgm:spPr/>
      <dgm:t>
        <a:bodyPr/>
        <a:lstStyle/>
        <a:p>
          <a:r>
            <a:rPr lang="tr-TR" b="1" dirty="0" smtClean="0"/>
            <a:t>Patent</a:t>
          </a:r>
          <a:endParaRPr lang="tr-TR" b="1" dirty="0"/>
        </a:p>
      </dgm:t>
    </dgm:pt>
    <dgm:pt modelId="{CC18562D-E6F6-44FE-9575-C28EB0481933}" type="parTrans" cxnId="{86129EC2-24B0-4375-80F6-3D9661BAE35A}">
      <dgm:prSet/>
      <dgm:spPr/>
      <dgm:t>
        <a:bodyPr/>
        <a:lstStyle/>
        <a:p>
          <a:endParaRPr lang="tr-TR" b="1"/>
        </a:p>
      </dgm:t>
    </dgm:pt>
    <dgm:pt modelId="{DD12CEA5-4E76-4E64-983D-65FEA2F5F5DA}" type="sibTrans" cxnId="{86129EC2-24B0-4375-80F6-3D9661BAE35A}">
      <dgm:prSet/>
      <dgm:spPr/>
      <dgm:t>
        <a:bodyPr/>
        <a:lstStyle/>
        <a:p>
          <a:endParaRPr lang="tr-TR" b="1"/>
        </a:p>
      </dgm:t>
    </dgm:pt>
    <dgm:pt modelId="{51A67F7A-B22B-4952-881A-425644BE9970}" type="pres">
      <dgm:prSet presAssocID="{6430BF9C-CF4B-42C0-A5A6-D0565FA8C058}" presName="Name0" presStyleCnt="0">
        <dgm:presLayoutVars>
          <dgm:chMax val="1"/>
          <dgm:dir/>
          <dgm:animLvl val="ctr"/>
          <dgm:resizeHandles val="exact"/>
        </dgm:presLayoutVars>
      </dgm:prSet>
      <dgm:spPr/>
      <dgm:t>
        <a:bodyPr/>
        <a:lstStyle/>
        <a:p>
          <a:endParaRPr lang="tr-TR"/>
        </a:p>
      </dgm:t>
    </dgm:pt>
    <dgm:pt modelId="{D184475A-3087-4B8F-8D1C-405A4ED75263}" type="pres">
      <dgm:prSet presAssocID="{AC4AB08A-0335-4BBD-A0BC-C12B06514F37}" presName="centerShape" presStyleLbl="node0" presStyleIdx="0" presStyleCnt="1"/>
      <dgm:spPr/>
      <dgm:t>
        <a:bodyPr/>
        <a:lstStyle/>
        <a:p>
          <a:endParaRPr lang="tr-TR"/>
        </a:p>
      </dgm:t>
    </dgm:pt>
    <dgm:pt modelId="{8B5785A1-2E69-4CCE-91E5-D91A5D90A4CC}" type="pres">
      <dgm:prSet presAssocID="{7D762806-4F37-46E9-BF15-66BD33F9AE06}" presName="parTrans" presStyleLbl="sibTrans2D1" presStyleIdx="0" presStyleCnt="6"/>
      <dgm:spPr/>
      <dgm:t>
        <a:bodyPr/>
        <a:lstStyle/>
        <a:p>
          <a:endParaRPr lang="tr-TR"/>
        </a:p>
      </dgm:t>
    </dgm:pt>
    <dgm:pt modelId="{DDFE02A5-7492-4D1A-A491-A8668F600E9C}" type="pres">
      <dgm:prSet presAssocID="{7D762806-4F37-46E9-BF15-66BD33F9AE06}" presName="connectorText" presStyleLbl="sibTrans2D1" presStyleIdx="0" presStyleCnt="6"/>
      <dgm:spPr/>
      <dgm:t>
        <a:bodyPr/>
        <a:lstStyle/>
        <a:p>
          <a:endParaRPr lang="tr-TR"/>
        </a:p>
      </dgm:t>
    </dgm:pt>
    <dgm:pt modelId="{75C99097-6574-4219-807E-1195A1471641}" type="pres">
      <dgm:prSet presAssocID="{737983B9-C715-41CB-8BF7-3CBE164EAD58}" presName="node" presStyleLbl="node1" presStyleIdx="0" presStyleCnt="6">
        <dgm:presLayoutVars>
          <dgm:bulletEnabled val="1"/>
        </dgm:presLayoutVars>
      </dgm:prSet>
      <dgm:spPr/>
      <dgm:t>
        <a:bodyPr/>
        <a:lstStyle/>
        <a:p>
          <a:endParaRPr lang="tr-TR"/>
        </a:p>
      </dgm:t>
    </dgm:pt>
    <dgm:pt modelId="{7C88F9D9-A16E-4AC3-85F8-D3AB50615F60}" type="pres">
      <dgm:prSet presAssocID="{E2EFF931-DB8A-4E5E-875E-15368BFE89EE}" presName="parTrans" presStyleLbl="sibTrans2D1" presStyleIdx="1" presStyleCnt="6"/>
      <dgm:spPr/>
      <dgm:t>
        <a:bodyPr/>
        <a:lstStyle/>
        <a:p>
          <a:endParaRPr lang="tr-TR"/>
        </a:p>
      </dgm:t>
    </dgm:pt>
    <dgm:pt modelId="{C9F645A9-00AC-4459-B77C-2348F17E422A}" type="pres">
      <dgm:prSet presAssocID="{E2EFF931-DB8A-4E5E-875E-15368BFE89EE}" presName="connectorText" presStyleLbl="sibTrans2D1" presStyleIdx="1" presStyleCnt="6"/>
      <dgm:spPr/>
      <dgm:t>
        <a:bodyPr/>
        <a:lstStyle/>
        <a:p>
          <a:endParaRPr lang="tr-TR"/>
        </a:p>
      </dgm:t>
    </dgm:pt>
    <dgm:pt modelId="{193D8E0B-6913-4A26-829C-4F047EB7E53A}" type="pres">
      <dgm:prSet presAssocID="{57CB772E-D39C-4779-9643-527F009B1FE6}" presName="node" presStyleLbl="node1" presStyleIdx="1" presStyleCnt="6">
        <dgm:presLayoutVars>
          <dgm:bulletEnabled val="1"/>
        </dgm:presLayoutVars>
      </dgm:prSet>
      <dgm:spPr/>
      <dgm:t>
        <a:bodyPr/>
        <a:lstStyle/>
        <a:p>
          <a:endParaRPr lang="tr-TR"/>
        </a:p>
      </dgm:t>
    </dgm:pt>
    <dgm:pt modelId="{C07F2CCD-8D8C-46C7-9DCD-81D8A102E39B}" type="pres">
      <dgm:prSet presAssocID="{C72E3604-B210-4D46-A0B1-F4FDD8A4A8AD}" presName="parTrans" presStyleLbl="sibTrans2D1" presStyleIdx="2" presStyleCnt="6"/>
      <dgm:spPr/>
      <dgm:t>
        <a:bodyPr/>
        <a:lstStyle/>
        <a:p>
          <a:endParaRPr lang="tr-TR"/>
        </a:p>
      </dgm:t>
    </dgm:pt>
    <dgm:pt modelId="{E53F6407-FB18-4CF8-A028-C2E469D1BCBF}" type="pres">
      <dgm:prSet presAssocID="{C72E3604-B210-4D46-A0B1-F4FDD8A4A8AD}" presName="connectorText" presStyleLbl="sibTrans2D1" presStyleIdx="2" presStyleCnt="6"/>
      <dgm:spPr/>
      <dgm:t>
        <a:bodyPr/>
        <a:lstStyle/>
        <a:p>
          <a:endParaRPr lang="tr-TR"/>
        </a:p>
      </dgm:t>
    </dgm:pt>
    <dgm:pt modelId="{8465EF1F-4696-4182-9814-DA6B849E479A}" type="pres">
      <dgm:prSet presAssocID="{A50E8238-01BC-4528-8C94-8FC75769455A}" presName="node" presStyleLbl="node1" presStyleIdx="2" presStyleCnt="6">
        <dgm:presLayoutVars>
          <dgm:bulletEnabled val="1"/>
        </dgm:presLayoutVars>
      </dgm:prSet>
      <dgm:spPr/>
      <dgm:t>
        <a:bodyPr/>
        <a:lstStyle/>
        <a:p>
          <a:endParaRPr lang="tr-TR"/>
        </a:p>
      </dgm:t>
    </dgm:pt>
    <dgm:pt modelId="{4AC62471-BB61-41FC-AB9F-D23C32CE7F43}" type="pres">
      <dgm:prSet presAssocID="{36A1F0ED-85C0-467D-9FDA-566EB33EC8E7}" presName="parTrans" presStyleLbl="sibTrans2D1" presStyleIdx="3" presStyleCnt="6"/>
      <dgm:spPr/>
      <dgm:t>
        <a:bodyPr/>
        <a:lstStyle/>
        <a:p>
          <a:endParaRPr lang="tr-TR"/>
        </a:p>
      </dgm:t>
    </dgm:pt>
    <dgm:pt modelId="{A09BA4E6-BC25-4569-A221-39C1CA27DB38}" type="pres">
      <dgm:prSet presAssocID="{36A1F0ED-85C0-467D-9FDA-566EB33EC8E7}" presName="connectorText" presStyleLbl="sibTrans2D1" presStyleIdx="3" presStyleCnt="6"/>
      <dgm:spPr/>
      <dgm:t>
        <a:bodyPr/>
        <a:lstStyle/>
        <a:p>
          <a:endParaRPr lang="tr-TR"/>
        </a:p>
      </dgm:t>
    </dgm:pt>
    <dgm:pt modelId="{263F2667-E38A-4B39-87E1-BF9554A2597E}" type="pres">
      <dgm:prSet presAssocID="{5B89CD38-739A-4DE7-855A-2570C35F5BA6}" presName="node" presStyleLbl="node1" presStyleIdx="3" presStyleCnt="6">
        <dgm:presLayoutVars>
          <dgm:bulletEnabled val="1"/>
        </dgm:presLayoutVars>
      </dgm:prSet>
      <dgm:spPr/>
      <dgm:t>
        <a:bodyPr/>
        <a:lstStyle/>
        <a:p>
          <a:endParaRPr lang="tr-TR"/>
        </a:p>
      </dgm:t>
    </dgm:pt>
    <dgm:pt modelId="{A2F8D9C3-C509-46C4-9574-FD51AD2D6D13}" type="pres">
      <dgm:prSet presAssocID="{FD1C8F8F-A492-45CF-85A9-79509363D8E5}" presName="parTrans" presStyleLbl="sibTrans2D1" presStyleIdx="4" presStyleCnt="6"/>
      <dgm:spPr/>
      <dgm:t>
        <a:bodyPr/>
        <a:lstStyle/>
        <a:p>
          <a:endParaRPr lang="tr-TR"/>
        </a:p>
      </dgm:t>
    </dgm:pt>
    <dgm:pt modelId="{C5CAC447-B0DF-4B8E-9460-8CC11B8BC320}" type="pres">
      <dgm:prSet presAssocID="{FD1C8F8F-A492-45CF-85A9-79509363D8E5}" presName="connectorText" presStyleLbl="sibTrans2D1" presStyleIdx="4" presStyleCnt="6"/>
      <dgm:spPr/>
      <dgm:t>
        <a:bodyPr/>
        <a:lstStyle/>
        <a:p>
          <a:endParaRPr lang="tr-TR"/>
        </a:p>
      </dgm:t>
    </dgm:pt>
    <dgm:pt modelId="{BDD7FB3C-237B-44B6-8098-6266738653DC}" type="pres">
      <dgm:prSet presAssocID="{4D87FCFD-C43B-457A-A6D0-70CAF4BD54A2}" presName="node" presStyleLbl="node1" presStyleIdx="4" presStyleCnt="6">
        <dgm:presLayoutVars>
          <dgm:bulletEnabled val="1"/>
        </dgm:presLayoutVars>
      </dgm:prSet>
      <dgm:spPr/>
      <dgm:t>
        <a:bodyPr/>
        <a:lstStyle/>
        <a:p>
          <a:endParaRPr lang="tr-TR"/>
        </a:p>
      </dgm:t>
    </dgm:pt>
    <dgm:pt modelId="{D4206975-8398-4653-84E9-0ED74F577F41}" type="pres">
      <dgm:prSet presAssocID="{CC18562D-E6F6-44FE-9575-C28EB0481933}" presName="parTrans" presStyleLbl="sibTrans2D1" presStyleIdx="5" presStyleCnt="6"/>
      <dgm:spPr/>
      <dgm:t>
        <a:bodyPr/>
        <a:lstStyle/>
        <a:p>
          <a:endParaRPr lang="tr-TR"/>
        </a:p>
      </dgm:t>
    </dgm:pt>
    <dgm:pt modelId="{88027B3A-89A2-4013-9D9E-7D489DDC767F}" type="pres">
      <dgm:prSet presAssocID="{CC18562D-E6F6-44FE-9575-C28EB0481933}" presName="connectorText" presStyleLbl="sibTrans2D1" presStyleIdx="5" presStyleCnt="6"/>
      <dgm:spPr/>
      <dgm:t>
        <a:bodyPr/>
        <a:lstStyle/>
        <a:p>
          <a:endParaRPr lang="tr-TR"/>
        </a:p>
      </dgm:t>
    </dgm:pt>
    <dgm:pt modelId="{C111A6D5-59E1-48D0-84AA-939A166805C9}" type="pres">
      <dgm:prSet presAssocID="{703DECD3-B940-47F4-8CF6-6A502F2CC33C}" presName="node" presStyleLbl="node1" presStyleIdx="5" presStyleCnt="6">
        <dgm:presLayoutVars>
          <dgm:bulletEnabled val="1"/>
        </dgm:presLayoutVars>
      </dgm:prSet>
      <dgm:spPr/>
      <dgm:t>
        <a:bodyPr/>
        <a:lstStyle/>
        <a:p>
          <a:endParaRPr lang="tr-TR"/>
        </a:p>
      </dgm:t>
    </dgm:pt>
  </dgm:ptLst>
  <dgm:cxnLst>
    <dgm:cxn modelId="{6D8A38B2-5714-42B0-A9B4-B64E6D1550FD}" type="presOf" srcId="{E2EFF931-DB8A-4E5E-875E-15368BFE89EE}" destId="{7C88F9D9-A16E-4AC3-85F8-D3AB50615F60}" srcOrd="0" destOrd="0" presId="urn:microsoft.com/office/officeart/2005/8/layout/radial5"/>
    <dgm:cxn modelId="{F10FEF3E-3CF2-4D8B-B973-1C6A3B3A3F6D}" type="presOf" srcId="{6430BF9C-CF4B-42C0-A5A6-D0565FA8C058}" destId="{51A67F7A-B22B-4952-881A-425644BE9970}" srcOrd="0" destOrd="0" presId="urn:microsoft.com/office/officeart/2005/8/layout/radial5"/>
    <dgm:cxn modelId="{6B23224D-995D-4806-A2E6-14028A9C8DCE}" type="presOf" srcId="{CC18562D-E6F6-44FE-9575-C28EB0481933}" destId="{D4206975-8398-4653-84E9-0ED74F577F41}" srcOrd="0" destOrd="0" presId="urn:microsoft.com/office/officeart/2005/8/layout/radial5"/>
    <dgm:cxn modelId="{0DD8D4BE-5559-4008-9154-18F2E8E4F03B}" type="presOf" srcId="{703DECD3-B940-47F4-8CF6-6A502F2CC33C}" destId="{C111A6D5-59E1-48D0-84AA-939A166805C9}" srcOrd="0" destOrd="0" presId="urn:microsoft.com/office/officeart/2005/8/layout/radial5"/>
    <dgm:cxn modelId="{EA4CA70E-9F04-4916-A2C7-DE82AB6FFBF9}" type="presOf" srcId="{C72E3604-B210-4D46-A0B1-F4FDD8A4A8AD}" destId="{E53F6407-FB18-4CF8-A028-C2E469D1BCBF}" srcOrd="1" destOrd="0" presId="urn:microsoft.com/office/officeart/2005/8/layout/radial5"/>
    <dgm:cxn modelId="{FFFF0009-0D2A-4321-9FB4-488F1E6347B0}" type="presOf" srcId="{AC4AB08A-0335-4BBD-A0BC-C12B06514F37}" destId="{D184475A-3087-4B8F-8D1C-405A4ED75263}" srcOrd="0" destOrd="0" presId="urn:microsoft.com/office/officeart/2005/8/layout/radial5"/>
    <dgm:cxn modelId="{8176B2A5-1382-4B4F-8B8E-66BD4FC8E51A}" type="presOf" srcId="{4D87FCFD-C43B-457A-A6D0-70CAF4BD54A2}" destId="{BDD7FB3C-237B-44B6-8098-6266738653DC}" srcOrd="0" destOrd="0" presId="urn:microsoft.com/office/officeart/2005/8/layout/radial5"/>
    <dgm:cxn modelId="{F317882A-7075-4D8E-834D-F028EE944EF0}" type="presOf" srcId="{7D762806-4F37-46E9-BF15-66BD33F9AE06}" destId="{8B5785A1-2E69-4CCE-91E5-D91A5D90A4CC}" srcOrd="0" destOrd="0" presId="urn:microsoft.com/office/officeart/2005/8/layout/radial5"/>
    <dgm:cxn modelId="{820F88F4-DB56-42DC-8F29-510264C73B25}" type="presOf" srcId="{FD1C8F8F-A492-45CF-85A9-79509363D8E5}" destId="{C5CAC447-B0DF-4B8E-9460-8CC11B8BC320}" srcOrd="1" destOrd="0" presId="urn:microsoft.com/office/officeart/2005/8/layout/radial5"/>
    <dgm:cxn modelId="{168F6174-78D4-41D5-B18F-7CCD2607363E}" srcId="{AC4AB08A-0335-4BBD-A0BC-C12B06514F37}" destId="{A50E8238-01BC-4528-8C94-8FC75769455A}" srcOrd="2" destOrd="0" parTransId="{C72E3604-B210-4D46-A0B1-F4FDD8A4A8AD}" sibTransId="{EF9ACC50-2718-4B08-AE09-12E56B0E5B9C}"/>
    <dgm:cxn modelId="{07BB4EBA-D737-40AE-8E43-E3C15C6FA6B3}" type="presOf" srcId="{C72E3604-B210-4D46-A0B1-F4FDD8A4A8AD}" destId="{C07F2CCD-8D8C-46C7-9DCD-81D8A102E39B}" srcOrd="0" destOrd="0" presId="urn:microsoft.com/office/officeart/2005/8/layout/radial5"/>
    <dgm:cxn modelId="{AEC30323-98BD-422A-B6B7-D2C913E862BD}" srcId="{AC4AB08A-0335-4BBD-A0BC-C12B06514F37}" destId="{57CB772E-D39C-4779-9643-527F009B1FE6}" srcOrd="1" destOrd="0" parTransId="{E2EFF931-DB8A-4E5E-875E-15368BFE89EE}" sibTransId="{48B6C14D-F8B5-4F41-9489-C8DF26D8CD05}"/>
    <dgm:cxn modelId="{C32201BB-8FAB-4FC4-8F2A-832EA4AEAE18}" srcId="{AC4AB08A-0335-4BBD-A0BC-C12B06514F37}" destId="{4D87FCFD-C43B-457A-A6D0-70CAF4BD54A2}" srcOrd="4" destOrd="0" parTransId="{FD1C8F8F-A492-45CF-85A9-79509363D8E5}" sibTransId="{3516200B-CBBB-4CAA-AFCD-B36739941123}"/>
    <dgm:cxn modelId="{9D630CEA-231B-48CF-8F32-AE29A86B9256}" type="presOf" srcId="{7D762806-4F37-46E9-BF15-66BD33F9AE06}" destId="{DDFE02A5-7492-4D1A-A491-A8668F600E9C}" srcOrd="1" destOrd="0" presId="urn:microsoft.com/office/officeart/2005/8/layout/radial5"/>
    <dgm:cxn modelId="{3BC29FF8-C407-4171-8C48-7D11DF0401B1}" type="presOf" srcId="{36A1F0ED-85C0-467D-9FDA-566EB33EC8E7}" destId="{A09BA4E6-BC25-4569-A221-39C1CA27DB38}" srcOrd="1" destOrd="0" presId="urn:microsoft.com/office/officeart/2005/8/layout/radial5"/>
    <dgm:cxn modelId="{24FC77D5-FA51-49B6-B751-841C75C0C0EA}" srcId="{AC4AB08A-0335-4BBD-A0BC-C12B06514F37}" destId="{5B89CD38-739A-4DE7-855A-2570C35F5BA6}" srcOrd="3" destOrd="0" parTransId="{36A1F0ED-85C0-467D-9FDA-566EB33EC8E7}" sibTransId="{71A319AB-3915-44A2-81FA-29AA989D4BBD}"/>
    <dgm:cxn modelId="{0B18FCAB-5851-4A18-B506-58EF862DB3EC}" srcId="{AC4AB08A-0335-4BBD-A0BC-C12B06514F37}" destId="{737983B9-C715-41CB-8BF7-3CBE164EAD58}" srcOrd="0" destOrd="0" parTransId="{7D762806-4F37-46E9-BF15-66BD33F9AE06}" sibTransId="{0FAFDB09-741F-4106-ACAF-086C9BCE8AE0}"/>
    <dgm:cxn modelId="{1B7BB44D-25AE-4488-8B47-BF87DBDC9EA9}" type="presOf" srcId="{737983B9-C715-41CB-8BF7-3CBE164EAD58}" destId="{75C99097-6574-4219-807E-1195A1471641}" srcOrd="0" destOrd="0" presId="urn:microsoft.com/office/officeart/2005/8/layout/radial5"/>
    <dgm:cxn modelId="{2E2A299E-CB1C-41C9-BE6A-2CD981609915}" srcId="{6430BF9C-CF4B-42C0-A5A6-D0565FA8C058}" destId="{AC4AB08A-0335-4BBD-A0BC-C12B06514F37}" srcOrd="0" destOrd="0" parTransId="{FF3D6693-C12A-4A2C-B482-F03B19334221}" sibTransId="{75C263ED-44BC-4D38-9D81-256B2AC8BA6D}"/>
    <dgm:cxn modelId="{BCB9A0A6-8EA1-4EBB-8E87-60FF5930BC55}" type="presOf" srcId="{36A1F0ED-85C0-467D-9FDA-566EB33EC8E7}" destId="{4AC62471-BB61-41FC-AB9F-D23C32CE7F43}" srcOrd="0" destOrd="0" presId="urn:microsoft.com/office/officeart/2005/8/layout/radial5"/>
    <dgm:cxn modelId="{436182EF-85F0-4EF9-97BF-512BB2393CD0}" type="presOf" srcId="{E2EFF931-DB8A-4E5E-875E-15368BFE89EE}" destId="{C9F645A9-00AC-4459-B77C-2348F17E422A}" srcOrd="1" destOrd="0" presId="urn:microsoft.com/office/officeart/2005/8/layout/radial5"/>
    <dgm:cxn modelId="{654788C0-2D9E-41EA-84DC-DD383F25BFE3}" type="presOf" srcId="{57CB772E-D39C-4779-9643-527F009B1FE6}" destId="{193D8E0B-6913-4A26-829C-4F047EB7E53A}" srcOrd="0" destOrd="0" presId="urn:microsoft.com/office/officeart/2005/8/layout/radial5"/>
    <dgm:cxn modelId="{30045BA8-883D-4E7E-B548-52F67589F79A}" type="presOf" srcId="{5B89CD38-739A-4DE7-855A-2570C35F5BA6}" destId="{263F2667-E38A-4B39-87E1-BF9554A2597E}" srcOrd="0" destOrd="0" presId="urn:microsoft.com/office/officeart/2005/8/layout/radial5"/>
    <dgm:cxn modelId="{11EA97B4-1702-4A2B-AAB8-740DEFE4A3F6}" type="presOf" srcId="{CC18562D-E6F6-44FE-9575-C28EB0481933}" destId="{88027B3A-89A2-4013-9D9E-7D489DDC767F}" srcOrd="1" destOrd="0" presId="urn:microsoft.com/office/officeart/2005/8/layout/radial5"/>
    <dgm:cxn modelId="{86129EC2-24B0-4375-80F6-3D9661BAE35A}" srcId="{AC4AB08A-0335-4BBD-A0BC-C12B06514F37}" destId="{703DECD3-B940-47F4-8CF6-6A502F2CC33C}" srcOrd="5" destOrd="0" parTransId="{CC18562D-E6F6-44FE-9575-C28EB0481933}" sibTransId="{DD12CEA5-4E76-4E64-983D-65FEA2F5F5DA}"/>
    <dgm:cxn modelId="{BD710682-EF20-4F22-A2BF-90EB8D752A3F}" type="presOf" srcId="{FD1C8F8F-A492-45CF-85A9-79509363D8E5}" destId="{A2F8D9C3-C509-46C4-9574-FD51AD2D6D13}" srcOrd="0" destOrd="0" presId="urn:microsoft.com/office/officeart/2005/8/layout/radial5"/>
    <dgm:cxn modelId="{6FBE14CE-E174-4529-8570-B88ACB3D22BE}" type="presOf" srcId="{A50E8238-01BC-4528-8C94-8FC75769455A}" destId="{8465EF1F-4696-4182-9814-DA6B849E479A}" srcOrd="0" destOrd="0" presId="urn:microsoft.com/office/officeart/2005/8/layout/radial5"/>
    <dgm:cxn modelId="{C23AA1E0-84A2-4269-8577-C615B4F8F15A}" type="presParOf" srcId="{51A67F7A-B22B-4952-881A-425644BE9970}" destId="{D184475A-3087-4B8F-8D1C-405A4ED75263}" srcOrd="0" destOrd="0" presId="urn:microsoft.com/office/officeart/2005/8/layout/radial5"/>
    <dgm:cxn modelId="{D32C1A0B-7049-4FC0-852E-B46A1BC378AC}" type="presParOf" srcId="{51A67F7A-B22B-4952-881A-425644BE9970}" destId="{8B5785A1-2E69-4CCE-91E5-D91A5D90A4CC}" srcOrd="1" destOrd="0" presId="urn:microsoft.com/office/officeart/2005/8/layout/radial5"/>
    <dgm:cxn modelId="{E8CEFF5C-F3BB-4056-877C-B9E9BC9E2E31}" type="presParOf" srcId="{8B5785A1-2E69-4CCE-91E5-D91A5D90A4CC}" destId="{DDFE02A5-7492-4D1A-A491-A8668F600E9C}" srcOrd="0" destOrd="0" presId="urn:microsoft.com/office/officeart/2005/8/layout/radial5"/>
    <dgm:cxn modelId="{9AF25D2E-276C-4116-8611-BE40A2CC254A}" type="presParOf" srcId="{51A67F7A-B22B-4952-881A-425644BE9970}" destId="{75C99097-6574-4219-807E-1195A1471641}" srcOrd="2" destOrd="0" presId="urn:microsoft.com/office/officeart/2005/8/layout/radial5"/>
    <dgm:cxn modelId="{7F09BE1E-C10D-4C9D-88AD-AE74EF19DCB8}" type="presParOf" srcId="{51A67F7A-B22B-4952-881A-425644BE9970}" destId="{7C88F9D9-A16E-4AC3-85F8-D3AB50615F60}" srcOrd="3" destOrd="0" presId="urn:microsoft.com/office/officeart/2005/8/layout/radial5"/>
    <dgm:cxn modelId="{D9DD34DA-DCC5-4B3F-9E88-A8F95D1B70DC}" type="presParOf" srcId="{7C88F9D9-A16E-4AC3-85F8-D3AB50615F60}" destId="{C9F645A9-00AC-4459-B77C-2348F17E422A}" srcOrd="0" destOrd="0" presId="urn:microsoft.com/office/officeart/2005/8/layout/radial5"/>
    <dgm:cxn modelId="{A04A5329-8D9A-4CA7-BED9-49D2CD2801A9}" type="presParOf" srcId="{51A67F7A-B22B-4952-881A-425644BE9970}" destId="{193D8E0B-6913-4A26-829C-4F047EB7E53A}" srcOrd="4" destOrd="0" presId="urn:microsoft.com/office/officeart/2005/8/layout/radial5"/>
    <dgm:cxn modelId="{80731DDC-7D43-4007-9A94-B0EEB161B427}" type="presParOf" srcId="{51A67F7A-B22B-4952-881A-425644BE9970}" destId="{C07F2CCD-8D8C-46C7-9DCD-81D8A102E39B}" srcOrd="5" destOrd="0" presId="urn:microsoft.com/office/officeart/2005/8/layout/radial5"/>
    <dgm:cxn modelId="{974679BE-6C76-4268-A3D0-1881A3C0923B}" type="presParOf" srcId="{C07F2CCD-8D8C-46C7-9DCD-81D8A102E39B}" destId="{E53F6407-FB18-4CF8-A028-C2E469D1BCBF}" srcOrd="0" destOrd="0" presId="urn:microsoft.com/office/officeart/2005/8/layout/radial5"/>
    <dgm:cxn modelId="{3F0B65AE-CCA3-4340-80F3-C3071EFFC845}" type="presParOf" srcId="{51A67F7A-B22B-4952-881A-425644BE9970}" destId="{8465EF1F-4696-4182-9814-DA6B849E479A}" srcOrd="6" destOrd="0" presId="urn:microsoft.com/office/officeart/2005/8/layout/radial5"/>
    <dgm:cxn modelId="{FB12251B-7B71-4F82-B01D-7CACF5CB54E5}" type="presParOf" srcId="{51A67F7A-B22B-4952-881A-425644BE9970}" destId="{4AC62471-BB61-41FC-AB9F-D23C32CE7F43}" srcOrd="7" destOrd="0" presId="urn:microsoft.com/office/officeart/2005/8/layout/radial5"/>
    <dgm:cxn modelId="{EDE783EB-C481-4D0F-8C25-80A8BB3D71ED}" type="presParOf" srcId="{4AC62471-BB61-41FC-AB9F-D23C32CE7F43}" destId="{A09BA4E6-BC25-4569-A221-39C1CA27DB38}" srcOrd="0" destOrd="0" presId="urn:microsoft.com/office/officeart/2005/8/layout/radial5"/>
    <dgm:cxn modelId="{99C30C3B-5825-4FC6-B48A-141AA853CEEC}" type="presParOf" srcId="{51A67F7A-B22B-4952-881A-425644BE9970}" destId="{263F2667-E38A-4B39-87E1-BF9554A2597E}" srcOrd="8" destOrd="0" presId="urn:microsoft.com/office/officeart/2005/8/layout/radial5"/>
    <dgm:cxn modelId="{D8ED8D62-C08F-4BD0-9137-EC96F48C21BF}" type="presParOf" srcId="{51A67F7A-B22B-4952-881A-425644BE9970}" destId="{A2F8D9C3-C509-46C4-9574-FD51AD2D6D13}" srcOrd="9" destOrd="0" presId="urn:microsoft.com/office/officeart/2005/8/layout/radial5"/>
    <dgm:cxn modelId="{A90F9D01-33E2-4ABD-89E4-CA6AFF8EB4BF}" type="presParOf" srcId="{A2F8D9C3-C509-46C4-9574-FD51AD2D6D13}" destId="{C5CAC447-B0DF-4B8E-9460-8CC11B8BC320}" srcOrd="0" destOrd="0" presId="urn:microsoft.com/office/officeart/2005/8/layout/radial5"/>
    <dgm:cxn modelId="{E03879F3-8561-4E3C-A069-3EDE92748A63}" type="presParOf" srcId="{51A67F7A-B22B-4952-881A-425644BE9970}" destId="{BDD7FB3C-237B-44B6-8098-6266738653DC}" srcOrd="10" destOrd="0" presId="urn:microsoft.com/office/officeart/2005/8/layout/radial5"/>
    <dgm:cxn modelId="{6B6B0905-8B50-4D27-A9F0-ABD0D25DE10A}" type="presParOf" srcId="{51A67F7A-B22B-4952-881A-425644BE9970}" destId="{D4206975-8398-4653-84E9-0ED74F577F41}" srcOrd="11" destOrd="0" presId="urn:microsoft.com/office/officeart/2005/8/layout/radial5"/>
    <dgm:cxn modelId="{3BF44E40-91BA-4B97-947B-4C553FA6DA12}" type="presParOf" srcId="{D4206975-8398-4653-84E9-0ED74F577F41}" destId="{88027B3A-89A2-4013-9D9E-7D489DDC767F}" srcOrd="0" destOrd="0" presId="urn:microsoft.com/office/officeart/2005/8/layout/radial5"/>
    <dgm:cxn modelId="{EFC1B078-02ED-458E-951C-6654239E2B69}" type="presParOf" srcId="{51A67F7A-B22B-4952-881A-425644BE9970}" destId="{C111A6D5-59E1-48D0-84AA-939A166805C9}" srcOrd="12"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70A177-A0AF-497E-B170-5DBEBF34FEDA}">
      <dsp:nvSpPr>
        <dsp:cNvPr id="0" name=""/>
        <dsp:cNvSpPr/>
      </dsp:nvSpPr>
      <dsp:spPr>
        <a:xfrm>
          <a:off x="-3648680" y="-560643"/>
          <a:ext cx="4349445" cy="4349445"/>
        </a:xfrm>
        <a:prstGeom prst="blockArc">
          <a:avLst>
            <a:gd name="adj1" fmla="val 18900000"/>
            <a:gd name="adj2" fmla="val 2700000"/>
            <a:gd name="adj3" fmla="val 497"/>
          </a:avLst>
        </a:pr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5CD53C7-065C-4D77-84CD-36DDE4EA2EFD}">
      <dsp:nvSpPr>
        <dsp:cNvPr id="0" name=""/>
        <dsp:cNvSpPr/>
      </dsp:nvSpPr>
      <dsp:spPr>
        <a:xfrm>
          <a:off x="307301" y="201695"/>
          <a:ext cx="4259224" cy="403649"/>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20396" tIns="45720" rIns="45720" bIns="45720" numCol="1" spcCol="1270" anchor="ctr" anchorCtr="0">
          <a:noAutofit/>
        </a:bodyPr>
        <a:lstStyle/>
        <a:p>
          <a:pPr lvl="0" algn="l" defTabSz="800100">
            <a:lnSpc>
              <a:spcPct val="90000"/>
            </a:lnSpc>
            <a:spcBef>
              <a:spcPct val="0"/>
            </a:spcBef>
            <a:spcAft>
              <a:spcPct val="35000"/>
            </a:spcAft>
          </a:pPr>
          <a:r>
            <a:rPr lang="tr-TR" sz="1800" kern="1200" dirty="0" smtClean="0">
              <a:latin typeface="Futura Bk BT" panose="020B0502020204020303" pitchFamily="34" charset="0"/>
            </a:rPr>
            <a:t>Üniversite Destekleri</a:t>
          </a:r>
          <a:endParaRPr lang="tr-TR" sz="1800" kern="1200" dirty="0">
            <a:latin typeface="Futura Bk BT" panose="020B0502020204020303" pitchFamily="34" charset="0"/>
          </a:endParaRPr>
        </a:p>
      </dsp:txBody>
      <dsp:txXfrm>
        <a:off x="307301" y="201695"/>
        <a:ext cx="4259224" cy="403649"/>
      </dsp:txXfrm>
    </dsp:sp>
    <dsp:sp modelId="{DDDB2A00-24F2-4E92-BA29-B4F8A9541654}">
      <dsp:nvSpPr>
        <dsp:cNvPr id="0" name=""/>
        <dsp:cNvSpPr/>
      </dsp:nvSpPr>
      <dsp:spPr>
        <a:xfrm>
          <a:off x="55020" y="151239"/>
          <a:ext cx="504561" cy="504561"/>
        </a:xfrm>
        <a:prstGeom prst="ellipse">
          <a:avLst/>
        </a:prstGeom>
        <a:solidFill>
          <a:schemeClr val="lt1">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6244539C-C709-4E04-987C-581347B5E46E}">
      <dsp:nvSpPr>
        <dsp:cNvPr id="0" name=""/>
        <dsp:cNvSpPr/>
      </dsp:nvSpPr>
      <dsp:spPr>
        <a:xfrm>
          <a:off x="596544" y="806975"/>
          <a:ext cx="3969981" cy="403649"/>
        </a:xfrm>
        <a:prstGeom prst="rect">
          <a:avLst/>
        </a:prstGeom>
        <a:gradFill rotWithShape="0">
          <a:gsLst>
            <a:gs pos="0">
              <a:schemeClr val="accent3">
                <a:hueOff val="2812566"/>
                <a:satOff val="-4220"/>
                <a:lumOff val="-686"/>
                <a:alphaOff val="0"/>
                <a:shade val="51000"/>
                <a:satMod val="130000"/>
              </a:schemeClr>
            </a:gs>
            <a:gs pos="80000">
              <a:schemeClr val="accent3">
                <a:hueOff val="2812566"/>
                <a:satOff val="-4220"/>
                <a:lumOff val="-686"/>
                <a:alphaOff val="0"/>
                <a:shade val="93000"/>
                <a:satMod val="130000"/>
              </a:schemeClr>
            </a:gs>
            <a:gs pos="100000">
              <a:schemeClr val="accent3">
                <a:hueOff val="2812566"/>
                <a:satOff val="-4220"/>
                <a:lumOff val="-68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20396" tIns="45720" rIns="45720" bIns="45720" numCol="1" spcCol="1270" anchor="ctr" anchorCtr="0">
          <a:noAutofit/>
        </a:bodyPr>
        <a:lstStyle/>
        <a:p>
          <a:pPr lvl="0" algn="l" defTabSz="800100">
            <a:lnSpc>
              <a:spcPct val="90000"/>
            </a:lnSpc>
            <a:spcBef>
              <a:spcPct val="0"/>
            </a:spcBef>
            <a:spcAft>
              <a:spcPct val="35000"/>
            </a:spcAft>
          </a:pPr>
          <a:r>
            <a:rPr lang="tr-TR" sz="1800" kern="1200" dirty="0" smtClean="0">
              <a:latin typeface="Futura Bk BT" panose="020B0502020204020303" pitchFamily="34" charset="0"/>
            </a:rPr>
            <a:t>Sanayi Destekleri</a:t>
          </a:r>
          <a:endParaRPr lang="tr-TR" sz="1800" kern="1200" dirty="0">
            <a:latin typeface="Futura Bk BT" panose="020B0502020204020303" pitchFamily="34" charset="0"/>
          </a:endParaRPr>
        </a:p>
      </dsp:txBody>
      <dsp:txXfrm>
        <a:off x="596544" y="806975"/>
        <a:ext cx="3969981" cy="403649"/>
      </dsp:txXfrm>
    </dsp:sp>
    <dsp:sp modelId="{5348CE20-DEAD-4C28-9000-D9430E9D9E80}">
      <dsp:nvSpPr>
        <dsp:cNvPr id="0" name=""/>
        <dsp:cNvSpPr/>
      </dsp:nvSpPr>
      <dsp:spPr>
        <a:xfrm>
          <a:off x="344263" y="756519"/>
          <a:ext cx="504561" cy="504561"/>
        </a:xfrm>
        <a:prstGeom prst="ellipse">
          <a:avLst/>
        </a:prstGeom>
        <a:solidFill>
          <a:schemeClr val="lt1">
            <a:hueOff val="0"/>
            <a:satOff val="0"/>
            <a:lumOff val="0"/>
            <a:alphaOff val="0"/>
          </a:schemeClr>
        </a:solidFill>
        <a:ln w="9525" cap="flat" cmpd="sng" algn="ctr">
          <a:solidFill>
            <a:schemeClr val="accent3">
              <a:hueOff val="2812566"/>
              <a:satOff val="-4220"/>
              <a:lumOff val="-686"/>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26594046-6D24-4CF2-ABE1-631B862C9930}">
      <dsp:nvSpPr>
        <dsp:cNvPr id="0" name=""/>
        <dsp:cNvSpPr/>
      </dsp:nvSpPr>
      <dsp:spPr>
        <a:xfrm>
          <a:off x="685318" y="1412254"/>
          <a:ext cx="3881206" cy="403649"/>
        </a:xfrm>
        <a:prstGeom prst="rect">
          <a:avLst/>
        </a:prstGeom>
        <a:gradFill rotWithShape="0">
          <a:gsLst>
            <a:gs pos="0">
              <a:schemeClr val="accent3">
                <a:hueOff val="5625133"/>
                <a:satOff val="-8440"/>
                <a:lumOff val="-1373"/>
                <a:alphaOff val="0"/>
                <a:shade val="51000"/>
                <a:satMod val="130000"/>
              </a:schemeClr>
            </a:gs>
            <a:gs pos="80000">
              <a:schemeClr val="accent3">
                <a:hueOff val="5625133"/>
                <a:satOff val="-8440"/>
                <a:lumOff val="-1373"/>
                <a:alphaOff val="0"/>
                <a:shade val="93000"/>
                <a:satMod val="130000"/>
              </a:schemeClr>
            </a:gs>
            <a:gs pos="100000">
              <a:schemeClr val="accent3">
                <a:hueOff val="5625133"/>
                <a:satOff val="-8440"/>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20396" tIns="45720" rIns="45720" bIns="45720" numCol="1" spcCol="1270" anchor="ctr" anchorCtr="0">
          <a:noAutofit/>
        </a:bodyPr>
        <a:lstStyle/>
        <a:p>
          <a:pPr lvl="0" algn="l" defTabSz="800100">
            <a:lnSpc>
              <a:spcPct val="90000"/>
            </a:lnSpc>
            <a:spcBef>
              <a:spcPct val="0"/>
            </a:spcBef>
            <a:spcAft>
              <a:spcPct val="35000"/>
            </a:spcAft>
          </a:pPr>
          <a:r>
            <a:rPr lang="tr-TR" sz="1800" kern="1200" dirty="0" smtClean="0">
              <a:latin typeface="Futura Bk BT" panose="020B0502020204020303" pitchFamily="34" charset="0"/>
            </a:rPr>
            <a:t>Bilim İnsanı Yetiştirme</a:t>
          </a:r>
          <a:endParaRPr lang="tr-TR" sz="1800" kern="1200" dirty="0">
            <a:latin typeface="Futura Bk BT" panose="020B0502020204020303" pitchFamily="34" charset="0"/>
          </a:endParaRPr>
        </a:p>
      </dsp:txBody>
      <dsp:txXfrm>
        <a:off x="685318" y="1412254"/>
        <a:ext cx="3881206" cy="403649"/>
      </dsp:txXfrm>
    </dsp:sp>
    <dsp:sp modelId="{37936199-ED7F-4509-BDF0-A9FCD9FFE4C6}">
      <dsp:nvSpPr>
        <dsp:cNvPr id="0" name=""/>
        <dsp:cNvSpPr/>
      </dsp:nvSpPr>
      <dsp:spPr>
        <a:xfrm>
          <a:off x="433038" y="1361798"/>
          <a:ext cx="504561" cy="504561"/>
        </a:xfrm>
        <a:prstGeom prst="ellipse">
          <a:avLst/>
        </a:prstGeom>
        <a:solidFill>
          <a:schemeClr val="lt1">
            <a:hueOff val="0"/>
            <a:satOff val="0"/>
            <a:lumOff val="0"/>
            <a:alphaOff val="0"/>
          </a:schemeClr>
        </a:solidFill>
        <a:ln w="9525" cap="flat" cmpd="sng" algn="ctr">
          <a:solidFill>
            <a:schemeClr val="accent3">
              <a:hueOff val="5625133"/>
              <a:satOff val="-8440"/>
              <a:lumOff val="-1373"/>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0B1D5E3D-5B11-49D0-A704-8A9149345060}">
      <dsp:nvSpPr>
        <dsp:cNvPr id="0" name=""/>
        <dsp:cNvSpPr/>
      </dsp:nvSpPr>
      <dsp:spPr>
        <a:xfrm>
          <a:off x="596544" y="2017534"/>
          <a:ext cx="3969981" cy="403649"/>
        </a:xfrm>
        <a:prstGeom prst="rect">
          <a:avLst/>
        </a:prstGeom>
        <a:gradFill rotWithShape="0">
          <a:gsLst>
            <a:gs pos="0">
              <a:schemeClr val="accent3">
                <a:hueOff val="8437700"/>
                <a:satOff val="-12660"/>
                <a:lumOff val="-2059"/>
                <a:alphaOff val="0"/>
                <a:shade val="51000"/>
                <a:satMod val="130000"/>
              </a:schemeClr>
            </a:gs>
            <a:gs pos="80000">
              <a:schemeClr val="accent3">
                <a:hueOff val="8437700"/>
                <a:satOff val="-12660"/>
                <a:lumOff val="-2059"/>
                <a:alphaOff val="0"/>
                <a:shade val="93000"/>
                <a:satMod val="130000"/>
              </a:schemeClr>
            </a:gs>
            <a:gs pos="100000">
              <a:schemeClr val="accent3">
                <a:hueOff val="8437700"/>
                <a:satOff val="-12660"/>
                <a:lumOff val="-205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20396" tIns="45720" rIns="45720" bIns="45720" numCol="1" spcCol="1270" anchor="ctr" anchorCtr="0">
          <a:noAutofit/>
        </a:bodyPr>
        <a:lstStyle/>
        <a:p>
          <a:pPr lvl="0" algn="l" defTabSz="800100">
            <a:lnSpc>
              <a:spcPct val="90000"/>
            </a:lnSpc>
            <a:spcBef>
              <a:spcPct val="0"/>
            </a:spcBef>
            <a:spcAft>
              <a:spcPct val="35000"/>
            </a:spcAft>
          </a:pPr>
          <a:r>
            <a:rPr lang="tr-TR" sz="1800" kern="1200" dirty="0" smtClean="0">
              <a:latin typeface="Futura Bk BT" panose="020B0502020204020303" pitchFamily="34" charset="0"/>
            </a:rPr>
            <a:t>Bilim ve Toplum Faaliyetleri</a:t>
          </a:r>
          <a:endParaRPr lang="tr-TR" sz="1800" kern="1200" dirty="0">
            <a:latin typeface="Futura Bk BT" panose="020B0502020204020303" pitchFamily="34" charset="0"/>
          </a:endParaRPr>
        </a:p>
      </dsp:txBody>
      <dsp:txXfrm>
        <a:off x="596544" y="2017534"/>
        <a:ext cx="3969981" cy="403649"/>
      </dsp:txXfrm>
    </dsp:sp>
    <dsp:sp modelId="{F50BCC5C-D288-463E-B438-20446C916D3F}">
      <dsp:nvSpPr>
        <dsp:cNvPr id="0" name=""/>
        <dsp:cNvSpPr/>
      </dsp:nvSpPr>
      <dsp:spPr>
        <a:xfrm>
          <a:off x="344263" y="1967078"/>
          <a:ext cx="504561" cy="504561"/>
        </a:xfrm>
        <a:prstGeom prst="ellipse">
          <a:avLst/>
        </a:prstGeom>
        <a:solidFill>
          <a:schemeClr val="lt1">
            <a:hueOff val="0"/>
            <a:satOff val="0"/>
            <a:lumOff val="0"/>
            <a:alphaOff val="0"/>
          </a:schemeClr>
        </a:solidFill>
        <a:ln w="9525" cap="flat" cmpd="sng" algn="ctr">
          <a:solidFill>
            <a:schemeClr val="accent3">
              <a:hueOff val="8437700"/>
              <a:satOff val="-12660"/>
              <a:lumOff val="-2059"/>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2EC25492-AEF3-4E59-93F5-FC57C96F70B1}">
      <dsp:nvSpPr>
        <dsp:cNvPr id="0" name=""/>
        <dsp:cNvSpPr/>
      </dsp:nvSpPr>
      <dsp:spPr>
        <a:xfrm>
          <a:off x="307301" y="2622814"/>
          <a:ext cx="4259224" cy="403649"/>
        </a:xfrm>
        <a:prstGeom prst="rect">
          <a:avLst/>
        </a:prstGeom>
        <a:gradFill rotWithShape="0">
          <a:gsLst>
            <a:gs pos="0">
              <a:schemeClr val="accent3">
                <a:hueOff val="11250266"/>
                <a:satOff val="-16880"/>
                <a:lumOff val="-2745"/>
                <a:alphaOff val="0"/>
                <a:shade val="51000"/>
                <a:satMod val="130000"/>
              </a:schemeClr>
            </a:gs>
            <a:gs pos="80000">
              <a:schemeClr val="accent3">
                <a:hueOff val="11250266"/>
                <a:satOff val="-16880"/>
                <a:lumOff val="-2745"/>
                <a:alphaOff val="0"/>
                <a:shade val="93000"/>
                <a:satMod val="130000"/>
              </a:schemeClr>
            </a:gs>
            <a:gs pos="100000">
              <a:schemeClr val="accent3">
                <a:hueOff val="11250266"/>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20396" tIns="45720" rIns="45720" bIns="45720" numCol="1" spcCol="1270" anchor="ctr" anchorCtr="0">
          <a:noAutofit/>
        </a:bodyPr>
        <a:lstStyle/>
        <a:p>
          <a:pPr lvl="0" algn="l" defTabSz="800100">
            <a:lnSpc>
              <a:spcPct val="90000"/>
            </a:lnSpc>
            <a:spcBef>
              <a:spcPct val="0"/>
            </a:spcBef>
            <a:spcAft>
              <a:spcPct val="35000"/>
            </a:spcAft>
          </a:pPr>
          <a:r>
            <a:rPr lang="tr-TR" sz="1800" kern="1200" dirty="0" smtClean="0">
              <a:latin typeface="Futura Bk BT" panose="020B0502020204020303" pitchFamily="34" charset="0"/>
            </a:rPr>
            <a:t>Uluslararası İşbirliği</a:t>
          </a:r>
          <a:endParaRPr lang="tr-TR" sz="1800" kern="1200" dirty="0">
            <a:latin typeface="Futura Bk BT" panose="020B0502020204020303" pitchFamily="34" charset="0"/>
          </a:endParaRPr>
        </a:p>
      </dsp:txBody>
      <dsp:txXfrm>
        <a:off x="307301" y="2622814"/>
        <a:ext cx="4259224" cy="403649"/>
      </dsp:txXfrm>
    </dsp:sp>
    <dsp:sp modelId="{C5D13513-F920-4C0A-B675-FF878BC8FA08}">
      <dsp:nvSpPr>
        <dsp:cNvPr id="0" name=""/>
        <dsp:cNvSpPr/>
      </dsp:nvSpPr>
      <dsp:spPr>
        <a:xfrm>
          <a:off x="55020" y="2572358"/>
          <a:ext cx="504561" cy="504561"/>
        </a:xfrm>
        <a:prstGeom prst="ellipse">
          <a:avLst/>
        </a:prstGeom>
        <a:solidFill>
          <a:schemeClr val="lt1">
            <a:hueOff val="0"/>
            <a:satOff val="0"/>
            <a:lumOff val="0"/>
            <a:alphaOff val="0"/>
          </a:schemeClr>
        </a:solidFill>
        <a:ln w="9525" cap="flat" cmpd="sng" algn="ctr">
          <a:solidFill>
            <a:schemeClr val="accent3">
              <a:hueOff val="11250266"/>
              <a:satOff val="-16880"/>
              <a:lumOff val="-2745"/>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51FF53-0672-4C82-B09D-0D0833FB0009}">
      <dsp:nvSpPr>
        <dsp:cNvPr id="0" name=""/>
        <dsp:cNvSpPr/>
      </dsp:nvSpPr>
      <dsp:spPr>
        <a:xfrm>
          <a:off x="1507" y="597808"/>
          <a:ext cx="1629582" cy="684568"/>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53340" rIns="17780" bIns="17780" numCol="1" spcCol="1270" anchor="t" anchorCtr="0">
          <a:noAutofit/>
        </a:bodyPr>
        <a:lstStyle/>
        <a:p>
          <a:pPr marL="114300" lvl="1" indent="-114300" algn="l" defTabSz="622300">
            <a:lnSpc>
              <a:spcPct val="90000"/>
            </a:lnSpc>
            <a:spcBef>
              <a:spcPct val="0"/>
            </a:spcBef>
            <a:spcAft>
              <a:spcPct val="15000"/>
            </a:spcAft>
            <a:buChar char="••"/>
          </a:pPr>
          <a:r>
            <a:rPr lang="tr-TR" sz="1400" b="1" kern="1200" dirty="0" smtClean="0">
              <a:effectLst/>
              <a:latin typeface="+mn-lt"/>
              <a:cs typeface="Arial" pitchFamily="34" charset="0"/>
            </a:rPr>
            <a:t>Üniversite</a:t>
          </a:r>
          <a:endParaRPr lang="tr-TR" sz="1400" b="1" kern="1200" dirty="0">
            <a:effectLst/>
            <a:latin typeface="+mn-lt"/>
            <a:cs typeface="Arial" pitchFamily="34" charset="0"/>
          </a:endParaRPr>
        </a:p>
      </dsp:txBody>
      <dsp:txXfrm>
        <a:off x="17547" y="613848"/>
        <a:ext cx="1597502" cy="668528"/>
      </dsp:txXfrm>
    </dsp:sp>
    <dsp:sp modelId="{74FF0F85-52D8-4E73-9CAC-80F703BE7802}">
      <dsp:nvSpPr>
        <dsp:cNvPr id="0" name=""/>
        <dsp:cNvSpPr/>
      </dsp:nvSpPr>
      <dsp:spPr>
        <a:xfrm>
          <a:off x="1507" y="1257574"/>
          <a:ext cx="1629582" cy="827998"/>
        </a:xfrm>
        <a:prstGeom prst="rect">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0" rIns="17780" bIns="0" numCol="1" spcCol="1270" anchor="ctr" anchorCtr="0">
          <a:noAutofit/>
        </a:bodyPr>
        <a:lstStyle/>
        <a:p>
          <a:pPr lvl="0" algn="l" defTabSz="622300">
            <a:lnSpc>
              <a:spcPct val="90000"/>
            </a:lnSpc>
            <a:spcBef>
              <a:spcPct val="0"/>
            </a:spcBef>
            <a:spcAft>
              <a:spcPct val="35000"/>
            </a:spcAft>
          </a:pPr>
          <a:r>
            <a:rPr lang="tr-TR" sz="1400" b="1" kern="1200" dirty="0" smtClean="0">
              <a:effectLst/>
              <a:latin typeface="+mn-lt"/>
              <a:cs typeface="Arial" pitchFamily="34" charset="0"/>
            </a:rPr>
            <a:t>Doktora Derecesi</a:t>
          </a:r>
          <a:endParaRPr lang="tr-TR" sz="1400" b="1" kern="1200" dirty="0">
            <a:effectLst/>
            <a:latin typeface="+mn-lt"/>
            <a:cs typeface="Arial" pitchFamily="34" charset="0"/>
          </a:endParaRPr>
        </a:p>
      </dsp:txBody>
      <dsp:txXfrm>
        <a:off x="1507" y="1257574"/>
        <a:ext cx="1147593" cy="827998"/>
      </dsp:txXfrm>
    </dsp:sp>
    <dsp:sp modelId="{5C2F02FC-AA94-4E03-9F69-492440AF9DC5}">
      <dsp:nvSpPr>
        <dsp:cNvPr id="0" name=""/>
        <dsp:cNvSpPr/>
      </dsp:nvSpPr>
      <dsp:spPr>
        <a:xfrm>
          <a:off x="1195199" y="1856418"/>
          <a:ext cx="570354" cy="570354"/>
        </a:xfrm>
        <a:prstGeom prst="ellipse">
          <a:avLst/>
        </a:prstGeom>
        <a:blipFill rotWithShape="0">
          <a:blip xmlns:r="http://schemas.openxmlformats.org/officeDocument/2006/relationships" r:embed="rId1"/>
          <a:stretch>
            <a:fillRect/>
          </a:stretch>
        </a:blip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6351115-139C-48F1-8B04-8A569BFA9433}">
      <dsp:nvSpPr>
        <dsp:cNvPr id="0" name=""/>
        <dsp:cNvSpPr/>
      </dsp:nvSpPr>
      <dsp:spPr>
        <a:xfrm>
          <a:off x="1906854" y="597808"/>
          <a:ext cx="1629582" cy="684568"/>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4">
              <a:hueOff val="-4464771"/>
              <a:satOff val="26899"/>
              <a:lumOff val="215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53340" rIns="17780" bIns="17780" numCol="1" spcCol="1270" anchor="t" anchorCtr="0">
          <a:noAutofit/>
        </a:bodyPr>
        <a:lstStyle/>
        <a:p>
          <a:pPr marL="114300" lvl="1" indent="-114300" algn="l" defTabSz="622300">
            <a:lnSpc>
              <a:spcPct val="90000"/>
            </a:lnSpc>
            <a:spcBef>
              <a:spcPct val="0"/>
            </a:spcBef>
            <a:spcAft>
              <a:spcPct val="15000"/>
            </a:spcAft>
            <a:buChar char="••"/>
          </a:pPr>
          <a:r>
            <a:rPr lang="tr-TR" sz="1400" b="1" kern="1200" dirty="0" smtClean="0">
              <a:effectLst/>
              <a:latin typeface="+mn-lt"/>
              <a:cs typeface="Arial" pitchFamily="34" charset="0"/>
            </a:rPr>
            <a:t>Özel/Kamu Kuruluşları</a:t>
          </a:r>
          <a:endParaRPr lang="tr-TR" sz="1400" b="1" kern="1200" dirty="0">
            <a:effectLst/>
            <a:latin typeface="+mn-lt"/>
            <a:cs typeface="Arial" pitchFamily="34" charset="0"/>
          </a:endParaRPr>
        </a:p>
      </dsp:txBody>
      <dsp:txXfrm>
        <a:off x="1922894" y="613848"/>
        <a:ext cx="1597502" cy="668528"/>
      </dsp:txXfrm>
    </dsp:sp>
    <dsp:sp modelId="{E92B12E7-4E5A-48E3-9222-EE49F786280D}">
      <dsp:nvSpPr>
        <dsp:cNvPr id="0" name=""/>
        <dsp:cNvSpPr/>
      </dsp:nvSpPr>
      <dsp:spPr>
        <a:xfrm>
          <a:off x="1906854" y="1257574"/>
          <a:ext cx="1629582" cy="827998"/>
        </a:xfrm>
        <a:prstGeom prst="rect">
          <a:avLst/>
        </a:prstGeom>
        <a:solidFill>
          <a:schemeClr val="accent4">
            <a:hueOff val="-4464771"/>
            <a:satOff val="26899"/>
            <a:lumOff val="2156"/>
            <a:alphaOff val="0"/>
          </a:schemeClr>
        </a:solidFill>
        <a:ln w="25400" cap="flat" cmpd="sng" algn="ctr">
          <a:solidFill>
            <a:schemeClr val="accent4">
              <a:hueOff val="-4464771"/>
              <a:satOff val="26899"/>
              <a:lumOff val="215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0" rIns="17780" bIns="0" numCol="1" spcCol="1270" anchor="ctr" anchorCtr="0">
          <a:noAutofit/>
        </a:bodyPr>
        <a:lstStyle/>
        <a:p>
          <a:pPr lvl="0" algn="l" defTabSz="622300">
            <a:lnSpc>
              <a:spcPct val="90000"/>
            </a:lnSpc>
            <a:spcBef>
              <a:spcPct val="0"/>
            </a:spcBef>
            <a:spcAft>
              <a:spcPct val="35000"/>
            </a:spcAft>
          </a:pPr>
          <a:r>
            <a:rPr lang="tr-TR" sz="1400" b="1" kern="1200" dirty="0" smtClean="0">
              <a:effectLst/>
              <a:latin typeface="+mn-lt"/>
              <a:cs typeface="Arial" pitchFamily="34" charset="0"/>
            </a:rPr>
            <a:t>Lisans Eğitimi</a:t>
          </a:r>
          <a:endParaRPr lang="tr-TR" sz="1400" b="1" kern="1200" dirty="0">
            <a:effectLst/>
            <a:latin typeface="+mn-lt"/>
            <a:cs typeface="Arial" pitchFamily="34" charset="0"/>
          </a:endParaRPr>
        </a:p>
      </dsp:txBody>
      <dsp:txXfrm>
        <a:off x="1906854" y="1257574"/>
        <a:ext cx="1147593" cy="827998"/>
      </dsp:txXfrm>
    </dsp:sp>
    <dsp:sp modelId="{B5100491-4B36-488F-83D4-5E74ECB1FBC1}">
      <dsp:nvSpPr>
        <dsp:cNvPr id="0" name=""/>
        <dsp:cNvSpPr/>
      </dsp:nvSpPr>
      <dsp:spPr>
        <a:xfrm>
          <a:off x="3100546" y="1856418"/>
          <a:ext cx="570354" cy="570354"/>
        </a:xfrm>
        <a:prstGeom prst="ellipse">
          <a:avLst/>
        </a:prstGeom>
        <a:blipFill rotWithShape="0">
          <a:blip xmlns:r="http://schemas.openxmlformats.org/officeDocument/2006/relationships" r:embed="rId2"/>
          <a:stretch>
            <a:fillRect/>
          </a:stretch>
        </a:blipFill>
        <a:ln w="25400" cap="flat" cmpd="sng" algn="ctr">
          <a:solidFill>
            <a:schemeClr val="accent4">
              <a:tint val="40000"/>
              <a:alpha val="90000"/>
              <a:hueOff val="-3945706"/>
              <a:satOff val="22157"/>
              <a:lumOff val="1408"/>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51FF53-0672-4C82-B09D-0D0833FB0009}">
      <dsp:nvSpPr>
        <dsp:cNvPr id="0" name=""/>
        <dsp:cNvSpPr/>
      </dsp:nvSpPr>
      <dsp:spPr>
        <a:xfrm>
          <a:off x="409" y="484352"/>
          <a:ext cx="1949479" cy="734970"/>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57150" rIns="19050" bIns="19050" numCol="1" spcCol="1270" anchor="t" anchorCtr="0">
          <a:noAutofit/>
        </a:bodyPr>
        <a:lstStyle/>
        <a:p>
          <a:pPr marL="114300" lvl="1" indent="-114300" algn="l" defTabSz="666750">
            <a:lnSpc>
              <a:spcPct val="90000"/>
            </a:lnSpc>
            <a:spcBef>
              <a:spcPct val="0"/>
            </a:spcBef>
            <a:spcAft>
              <a:spcPct val="15000"/>
            </a:spcAft>
            <a:buChar char="••"/>
          </a:pPr>
          <a:r>
            <a:rPr lang="tr-TR" sz="1500" b="1" kern="1200" dirty="0" smtClean="0">
              <a:effectLst/>
              <a:latin typeface="+mn-lt"/>
              <a:cs typeface="Arial" pitchFamily="34" charset="0"/>
            </a:rPr>
            <a:t>Üniversiteler / Araştırma Enstitüleri</a:t>
          </a:r>
          <a:endParaRPr lang="tr-TR" sz="1500" b="1" kern="1200" dirty="0">
            <a:effectLst/>
            <a:latin typeface="+mn-lt"/>
            <a:cs typeface="Arial" pitchFamily="34" charset="0"/>
          </a:endParaRPr>
        </a:p>
      </dsp:txBody>
      <dsp:txXfrm>
        <a:off x="17630" y="501573"/>
        <a:ext cx="1915037" cy="717749"/>
      </dsp:txXfrm>
    </dsp:sp>
    <dsp:sp modelId="{74FF0F85-52D8-4E73-9CAC-80F703BE7802}">
      <dsp:nvSpPr>
        <dsp:cNvPr id="0" name=""/>
        <dsp:cNvSpPr/>
      </dsp:nvSpPr>
      <dsp:spPr>
        <a:xfrm>
          <a:off x="8685" y="1221877"/>
          <a:ext cx="1932926" cy="1583998"/>
        </a:xfrm>
        <a:prstGeom prst="rect">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0" rIns="19050" bIns="0" numCol="1" spcCol="1270" anchor="ctr" anchorCtr="0">
          <a:noAutofit/>
        </a:bodyPr>
        <a:lstStyle/>
        <a:p>
          <a:pPr lvl="0" algn="l" defTabSz="666750">
            <a:lnSpc>
              <a:spcPct val="90000"/>
            </a:lnSpc>
            <a:spcBef>
              <a:spcPct val="0"/>
            </a:spcBef>
            <a:spcAft>
              <a:spcPct val="35000"/>
            </a:spcAft>
          </a:pPr>
          <a:r>
            <a:rPr lang="tr-TR" sz="1500" b="1" kern="1200" dirty="0" smtClean="0">
              <a:effectLst/>
              <a:latin typeface="+mn-lt"/>
              <a:cs typeface="Arial" pitchFamily="34" charset="0"/>
            </a:rPr>
            <a:t>Doktora Derecesi</a:t>
          </a:r>
        </a:p>
        <a:p>
          <a:pPr lvl="0" algn="l" defTabSz="666750">
            <a:lnSpc>
              <a:spcPct val="90000"/>
            </a:lnSpc>
            <a:spcBef>
              <a:spcPct val="0"/>
            </a:spcBef>
            <a:spcAft>
              <a:spcPct val="35000"/>
            </a:spcAft>
          </a:pPr>
          <a:r>
            <a:rPr lang="tr-TR" sz="1500" b="1" kern="1200" dirty="0" smtClean="0">
              <a:effectLst/>
              <a:latin typeface="+mn-lt"/>
              <a:cs typeface="Arial" pitchFamily="34" charset="0"/>
            </a:rPr>
            <a:t>veya</a:t>
          </a:r>
        </a:p>
        <a:p>
          <a:pPr lvl="0" algn="l" defTabSz="666750">
            <a:lnSpc>
              <a:spcPct val="90000"/>
            </a:lnSpc>
            <a:spcBef>
              <a:spcPct val="0"/>
            </a:spcBef>
            <a:spcAft>
              <a:spcPct val="35000"/>
            </a:spcAft>
          </a:pPr>
          <a:r>
            <a:rPr lang="tr-TR" sz="1500" b="1" kern="1200" dirty="0" smtClean="0">
              <a:effectLst/>
              <a:latin typeface="+mn-lt"/>
              <a:cs typeface="Arial" pitchFamily="34" charset="0"/>
            </a:rPr>
            <a:t>Doktora Öğrencisi</a:t>
          </a:r>
          <a:endParaRPr lang="tr-TR" sz="1500" b="1" kern="1200" dirty="0">
            <a:effectLst/>
            <a:latin typeface="+mn-lt"/>
            <a:cs typeface="Arial" pitchFamily="34" charset="0"/>
          </a:endParaRPr>
        </a:p>
      </dsp:txBody>
      <dsp:txXfrm>
        <a:off x="8685" y="1221877"/>
        <a:ext cx="1361216" cy="1583998"/>
      </dsp:txXfrm>
    </dsp:sp>
    <dsp:sp modelId="{5C2F02FC-AA94-4E03-9F69-492440AF9DC5}">
      <dsp:nvSpPr>
        <dsp:cNvPr id="0" name=""/>
        <dsp:cNvSpPr/>
      </dsp:nvSpPr>
      <dsp:spPr>
        <a:xfrm>
          <a:off x="1400367" y="2363683"/>
          <a:ext cx="540436" cy="540436"/>
        </a:xfrm>
        <a:prstGeom prst="ellipse">
          <a:avLst/>
        </a:prstGeom>
        <a:blipFill rotWithShape="0">
          <a:blip xmlns:r="http://schemas.openxmlformats.org/officeDocument/2006/relationships" r:embed="rId1"/>
          <a:stretch>
            <a:fillRect/>
          </a:stretch>
        </a:blip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6351115-139C-48F1-8B04-8A569BFA9433}">
      <dsp:nvSpPr>
        <dsp:cNvPr id="0" name=""/>
        <dsp:cNvSpPr/>
      </dsp:nvSpPr>
      <dsp:spPr>
        <a:xfrm>
          <a:off x="2083778" y="484352"/>
          <a:ext cx="1948259" cy="734970"/>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4">
              <a:hueOff val="-4464771"/>
              <a:satOff val="26899"/>
              <a:lumOff val="215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57150" rIns="19050" bIns="19050" numCol="1" spcCol="1270" anchor="t" anchorCtr="0">
          <a:noAutofit/>
        </a:bodyPr>
        <a:lstStyle/>
        <a:p>
          <a:pPr marL="114300" lvl="1" indent="-114300" algn="l" defTabSz="666750">
            <a:lnSpc>
              <a:spcPct val="90000"/>
            </a:lnSpc>
            <a:spcBef>
              <a:spcPct val="0"/>
            </a:spcBef>
            <a:spcAft>
              <a:spcPct val="15000"/>
            </a:spcAft>
            <a:buChar char="••"/>
          </a:pPr>
          <a:r>
            <a:rPr lang="tr-TR" sz="1500" b="1" kern="1200" dirty="0" smtClean="0">
              <a:effectLst/>
              <a:latin typeface="+mn-lt"/>
              <a:cs typeface="Arial" pitchFamily="34" charset="0"/>
            </a:rPr>
            <a:t>Araştırma Hastaneleri</a:t>
          </a:r>
          <a:endParaRPr lang="tr-TR" sz="1500" b="1" kern="1200" dirty="0">
            <a:effectLst/>
            <a:latin typeface="+mn-lt"/>
            <a:cs typeface="Arial" pitchFamily="34" charset="0"/>
          </a:endParaRPr>
        </a:p>
      </dsp:txBody>
      <dsp:txXfrm>
        <a:off x="2100999" y="501573"/>
        <a:ext cx="1913817" cy="717749"/>
      </dsp:txXfrm>
    </dsp:sp>
    <dsp:sp modelId="{E92B12E7-4E5A-48E3-9222-EE49F786280D}">
      <dsp:nvSpPr>
        <dsp:cNvPr id="0" name=""/>
        <dsp:cNvSpPr/>
      </dsp:nvSpPr>
      <dsp:spPr>
        <a:xfrm>
          <a:off x="2085840" y="1231685"/>
          <a:ext cx="1944137" cy="1583998"/>
        </a:xfrm>
        <a:prstGeom prst="rect">
          <a:avLst/>
        </a:prstGeom>
        <a:solidFill>
          <a:schemeClr val="accent4">
            <a:hueOff val="-4464771"/>
            <a:satOff val="26899"/>
            <a:lumOff val="2156"/>
            <a:alphaOff val="0"/>
          </a:schemeClr>
        </a:solidFill>
        <a:ln w="25400" cap="flat" cmpd="sng" algn="ctr">
          <a:solidFill>
            <a:schemeClr val="accent4">
              <a:hueOff val="-4464771"/>
              <a:satOff val="26899"/>
              <a:lumOff val="215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0" rIns="19050" bIns="0" numCol="1" spcCol="1270" anchor="ctr" anchorCtr="0">
          <a:noAutofit/>
        </a:bodyPr>
        <a:lstStyle/>
        <a:p>
          <a:pPr lvl="0" algn="l" defTabSz="666750">
            <a:lnSpc>
              <a:spcPct val="90000"/>
            </a:lnSpc>
            <a:spcBef>
              <a:spcPct val="0"/>
            </a:spcBef>
            <a:spcAft>
              <a:spcPct val="35000"/>
            </a:spcAft>
          </a:pPr>
          <a:r>
            <a:rPr lang="tr-TR" sz="1500" b="1" kern="1200" dirty="0" smtClean="0">
              <a:effectLst/>
              <a:latin typeface="+mn-lt"/>
              <a:cs typeface="Arial" pitchFamily="34" charset="0"/>
            </a:rPr>
            <a:t>Tıpta Uzmanlık Derecesi</a:t>
          </a:r>
        </a:p>
        <a:p>
          <a:pPr lvl="0" algn="l" defTabSz="666750">
            <a:lnSpc>
              <a:spcPct val="90000"/>
            </a:lnSpc>
            <a:spcBef>
              <a:spcPct val="0"/>
            </a:spcBef>
            <a:spcAft>
              <a:spcPct val="35000"/>
            </a:spcAft>
          </a:pPr>
          <a:r>
            <a:rPr lang="tr-TR" sz="1500" b="1" kern="1200" dirty="0" smtClean="0">
              <a:effectLst/>
              <a:latin typeface="+mn-lt"/>
              <a:cs typeface="Arial" pitchFamily="34" charset="0"/>
            </a:rPr>
            <a:t>veya</a:t>
          </a:r>
        </a:p>
        <a:p>
          <a:pPr lvl="0" algn="l" defTabSz="666750">
            <a:lnSpc>
              <a:spcPct val="90000"/>
            </a:lnSpc>
            <a:spcBef>
              <a:spcPct val="0"/>
            </a:spcBef>
            <a:spcAft>
              <a:spcPct val="35000"/>
            </a:spcAft>
          </a:pPr>
          <a:r>
            <a:rPr lang="tr-TR" sz="1500" b="1" kern="1200" dirty="0" smtClean="0">
              <a:effectLst/>
              <a:latin typeface="+mn-lt"/>
              <a:cs typeface="Arial" pitchFamily="34" charset="0"/>
            </a:rPr>
            <a:t>Tıpta Uzmanlık Öğrencisi</a:t>
          </a:r>
          <a:endParaRPr lang="tr-TR" sz="1500" b="1" kern="1200" dirty="0">
            <a:effectLst/>
            <a:latin typeface="+mn-lt"/>
            <a:cs typeface="Arial" pitchFamily="34" charset="0"/>
          </a:endParaRPr>
        </a:p>
      </dsp:txBody>
      <dsp:txXfrm>
        <a:off x="2085840" y="1231685"/>
        <a:ext cx="1369110" cy="1583998"/>
      </dsp:txXfrm>
    </dsp:sp>
    <dsp:sp modelId="{B5100491-4B36-488F-83D4-5E74ECB1FBC1}">
      <dsp:nvSpPr>
        <dsp:cNvPr id="0" name=""/>
        <dsp:cNvSpPr/>
      </dsp:nvSpPr>
      <dsp:spPr>
        <a:xfrm>
          <a:off x="3420458" y="2395493"/>
          <a:ext cx="540436" cy="540436"/>
        </a:xfrm>
        <a:prstGeom prst="ellipse">
          <a:avLst/>
        </a:prstGeom>
        <a:blipFill rotWithShape="0">
          <a:blip xmlns:r="http://schemas.openxmlformats.org/officeDocument/2006/relationships" r:embed="rId2"/>
          <a:stretch>
            <a:fillRect/>
          </a:stretch>
        </a:blipFill>
        <a:ln w="25400" cap="flat" cmpd="sng" algn="ctr">
          <a:solidFill>
            <a:schemeClr val="accent4">
              <a:tint val="40000"/>
              <a:alpha val="90000"/>
              <a:hueOff val="-3945706"/>
              <a:satOff val="22157"/>
              <a:lumOff val="1408"/>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51FF53-0672-4C82-B09D-0D0833FB0009}">
      <dsp:nvSpPr>
        <dsp:cNvPr id="0" name=""/>
        <dsp:cNvSpPr/>
      </dsp:nvSpPr>
      <dsp:spPr>
        <a:xfrm>
          <a:off x="1448" y="713074"/>
          <a:ext cx="1565677" cy="588498"/>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60960" rIns="20320" bIns="20320" numCol="1" spcCol="1270" anchor="t" anchorCtr="0">
          <a:noAutofit/>
        </a:bodyPr>
        <a:lstStyle/>
        <a:p>
          <a:pPr marL="171450" lvl="1" indent="-171450" algn="l" defTabSz="711200">
            <a:lnSpc>
              <a:spcPct val="90000"/>
            </a:lnSpc>
            <a:spcBef>
              <a:spcPct val="0"/>
            </a:spcBef>
            <a:spcAft>
              <a:spcPct val="15000"/>
            </a:spcAft>
            <a:buChar char="••"/>
          </a:pPr>
          <a:r>
            <a:rPr lang="tr-TR" sz="1600" b="1" kern="1200" dirty="0" smtClean="0">
              <a:latin typeface="+mn-lt"/>
              <a:cs typeface="Arial" pitchFamily="34" charset="0"/>
            </a:rPr>
            <a:t>Üniversite</a:t>
          </a:r>
          <a:endParaRPr lang="tr-TR" sz="1600" b="1" kern="1200" dirty="0">
            <a:latin typeface="+mn-lt"/>
            <a:cs typeface="Arial" pitchFamily="34" charset="0"/>
          </a:endParaRPr>
        </a:p>
      </dsp:txBody>
      <dsp:txXfrm>
        <a:off x="15237" y="726863"/>
        <a:ext cx="1538099" cy="574709"/>
      </dsp:txXfrm>
    </dsp:sp>
    <dsp:sp modelId="{74FF0F85-52D8-4E73-9CAC-80F703BE7802}">
      <dsp:nvSpPr>
        <dsp:cNvPr id="0" name=""/>
        <dsp:cNvSpPr/>
      </dsp:nvSpPr>
      <dsp:spPr>
        <a:xfrm>
          <a:off x="1448" y="1319411"/>
          <a:ext cx="1565677" cy="657178"/>
        </a:xfrm>
        <a:prstGeom prst="rect">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0" rIns="20320" bIns="0" numCol="1" spcCol="1270" anchor="ctr" anchorCtr="0">
          <a:noAutofit/>
        </a:bodyPr>
        <a:lstStyle/>
        <a:p>
          <a:pPr lvl="0" algn="l" defTabSz="711200">
            <a:lnSpc>
              <a:spcPct val="90000"/>
            </a:lnSpc>
            <a:spcBef>
              <a:spcPct val="0"/>
            </a:spcBef>
            <a:spcAft>
              <a:spcPct val="35000"/>
            </a:spcAft>
          </a:pPr>
          <a:r>
            <a:rPr lang="tr-TR" sz="1600" b="1" kern="1200" dirty="0" smtClean="0">
              <a:latin typeface="+mn-lt"/>
              <a:cs typeface="Arial" pitchFamily="34" charset="0"/>
            </a:rPr>
            <a:t>Doktora Derecesi</a:t>
          </a:r>
          <a:endParaRPr lang="tr-TR" sz="1600" b="1" kern="1200" dirty="0">
            <a:latin typeface="+mn-lt"/>
            <a:cs typeface="Arial" pitchFamily="34" charset="0"/>
          </a:endParaRPr>
        </a:p>
      </dsp:txBody>
      <dsp:txXfrm>
        <a:off x="1448" y="1319411"/>
        <a:ext cx="1102589" cy="657178"/>
      </dsp:txXfrm>
    </dsp:sp>
    <dsp:sp modelId="{5C2F02FC-AA94-4E03-9F69-492440AF9DC5}">
      <dsp:nvSpPr>
        <dsp:cNvPr id="0" name=""/>
        <dsp:cNvSpPr/>
      </dsp:nvSpPr>
      <dsp:spPr>
        <a:xfrm>
          <a:off x="1148328" y="1825596"/>
          <a:ext cx="547987" cy="547987"/>
        </a:xfrm>
        <a:prstGeom prst="ellipse">
          <a:avLst/>
        </a:prstGeom>
        <a:blipFill rotWithShape="0">
          <a:blip xmlns:r="http://schemas.openxmlformats.org/officeDocument/2006/relationships" r:embed="rId1"/>
          <a:stretch>
            <a:fillRect/>
          </a:stretch>
        </a:blip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6351115-139C-48F1-8B04-8A569BFA9433}">
      <dsp:nvSpPr>
        <dsp:cNvPr id="0" name=""/>
        <dsp:cNvSpPr/>
      </dsp:nvSpPr>
      <dsp:spPr>
        <a:xfrm>
          <a:off x="1832076" y="713074"/>
          <a:ext cx="1565677" cy="588498"/>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4">
              <a:hueOff val="-4464771"/>
              <a:satOff val="26899"/>
              <a:lumOff val="215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60960" rIns="20320" bIns="20320" numCol="1" spcCol="1270" anchor="t" anchorCtr="0">
          <a:noAutofit/>
        </a:bodyPr>
        <a:lstStyle/>
        <a:p>
          <a:pPr marL="171450" lvl="1" indent="-171450" algn="l" defTabSz="711200">
            <a:lnSpc>
              <a:spcPct val="90000"/>
            </a:lnSpc>
            <a:spcBef>
              <a:spcPct val="0"/>
            </a:spcBef>
            <a:spcAft>
              <a:spcPct val="15000"/>
            </a:spcAft>
            <a:buChar char="••"/>
          </a:pPr>
          <a:r>
            <a:rPr lang="tr-TR" sz="1600" b="1" kern="1200" dirty="0" smtClean="0">
              <a:latin typeface="+mn-lt"/>
              <a:cs typeface="Arial" pitchFamily="34" charset="0"/>
            </a:rPr>
            <a:t>Özel/Kamu Kuruluşları</a:t>
          </a:r>
          <a:endParaRPr lang="tr-TR" sz="1600" b="1" kern="1200" dirty="0">
            <a:latin typeface="+mn-lt"/>
            <a:cs typeface="Arial" pitchFamily="34" charset="0"/>
          </a:endParaRPr>
        </a:p>
      </dsp:txBody>
      <dsp:txXfrm>
        <a:off x="1845865" y="726863"/>
        <a:ext cx="1538099" cy="574709"/>
      </dsp:txXfrm>
    </dsp:sp>
    <dsp:sp modelId="{E92B12E7-4E5A-48E3-9222-EE49F786280D}">
      <dsp:nvSpPr>
        <dsp:cNvPr id="0" name=""/>
        <dsp:cNvSpPr/>
      </dsp:nvSpPr>
      <dsp:spPr>
        <a:xfrm>
          <a:off x="1832076" y="1319411"/>
          <a:ext cx="1565677" cy="657178"/>
        </a:xfrm>
        <a:prstGeom prst="rect">
          <a:avLst/>
        </a:prstGeom>
        <a:solidFill>
          <a:schemeClr val="accent4">
            <a:hueOff val="-4464771"/>
            <a:satOff val="26899"/>
            <a:lumOff val="2156"/>
            <a:alphaOff val="0"/>
          </a:schemeClr>
        </a:solidFill>
        <a:ln w="25400" cap="flat" cmpd="sng" algn="ctr">
          <a:solidFill>
            <a:schemeClr val="accent4">
              <a:hueOff val="-4464771"/>
              <a:satOff val="26899"/>
              <a:lumOff val="215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0" rIns="20320" bIns="0" numCol="1" spcCol="1270" anchor="ctr" anchorCtr="0">
          <a:noAutofit/>
        </a:bodyPr>
        <a:lstStyle/>
        <a:p>
          <a:pPr lvl="0" algn="l" defTabSz="711200">
            <a:lnSpc>
              <a:spcPct val="90000"/>
            </a:lnSpc>
            <a:spcBef>
              <a:spcPct val="0"/>
            </a:spcBef>
            <a:spcAft>
              <a:spcPct val="35000"/>
            </a:spcAft>
          </a:pPr>
          <a:r>
            <a:rPr lang="tr-TR" sz="1600" b="1" kern="1200" dirty="0" smtClean="0">
              <a:latin typeface="+mn-lt"/>
              <a:cs typeface="Arial" pitchFamily="34" charset="0"/>
            </a:rPr>
            <a:t>Lisans Eğitimi</a:t>
          </a:r>
          <a:endParaRPr lang="tr-TR" sz="1600" b="1" kern="1200" dirty="0">
            <a:latin typeface="+mn-lt"/>
            <a:cs typeface="Arial" pitchFamily="34" charset="0"/>
          </a:endParaRPr>
        </a:p>
      </dsp:txBody>
      <dsp:txXfrm>
        <a:off x="1832076" y="1319411"/>
        <a:ext cx="1102589" cy="657178"/>
      </dsp:txXfrm>
    </dsp:sp>
    <dsp:sp modelId="{B5100491-4B36-488F-83D4-5E74ECB1FBC1}">
      <dsp:nvSpPr>
        <dsp:cNvPr id="0" name=""/>
        <dsp:cNvSpPr/>
      </dsp:nvSpPr>
      <dsp:spPr>
        <a:xfrm>
          <a:off x="2978956" y="1825596"/>
          <a:ext cx="547987" cy="547987"/>
        </a:xfrm>
        <a:prstGeom prst="ellipse">
          <a:avLst/>
        </a:prstGeom>
        <a:blipFill rotWithShape="0">
          <a:blip xmlns:r="http://schemas.openxmlformats.org/officeDocument/2006/relationships" r:embed="rId2"/>
          <a:stretch>
            <a:fillRect/>
          </a:stretch>
        </a:blipFill>
        <a:ln w="25400" cap="flat" cmpd="sng" algn="ctr">
          <a:solidFill>
            <a:schemeClr val="accent4">
              <a:tint val="40000"/>
              <a:alpha val="90000"/>
              <a:hueOff val="-3945706"/>
              <a:satOff val="22157"/>
              <a:lumOff val="1408"/>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51FF53-0672-4C82-B09D-0D0833FB0009}">
      <dsp:nvSpPr>
        <dsp:cNvPr id="0" name=""/>
        <dsp:cNvSpPr/>
      </dsp:nvSpPr>
      <dsp:spPr>
        <a:xfrm>
          <a:off x="1507" y="99277"/>
          <a:ext cx="1629582" cy="775656"/>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60960" rIns="20320" bIns="20320" numCol="1" spcCol="1270" anchor="t" anchorCtr="0">
          <a:noAutofit/>
        </a:bodyPr>
        <a:lstStyle/>
        <a:p>
          <a:pPr marL="171450" lvl="1" indent="-171450" algn="l" defTabSz="711200">
            <a:lnSpc>
              <a:spcPct val="90000"/>
            </a:lnSpc>
            <a:spcBef>
              <a:spcPct val="0"/>
            </a:spcBef>
            <a:spcAft>
              <a:spcPct val="15000"/>
            </a:spcAft>
            <a:buChar char="••"/>
          </a:pPr>
          <a:r>
            <a:rPr lang="tr-TR" sz="1600" b="1" kern="1200" dirty="0" smtClean="0">
              <a:effectLst/>
              <a:latin typeface="+mn-lt"/>
              <a:cs typeface="Arial" pitchFamily="34" charset="0"/>
            </a:rPr>
            <a:t>Üniversite</a:t>
          </a:r>
          <a:endParaRPr lang="tr-TR" sz="1600" b="1" kern="1200" dirty="0">
            <a:effectLst/>
            <a:latin typeface="+mn-lt"/>
            <a:cs typeface="Arial" pitchFamily="34" charset="0"/>
          </a:endParaRPr>
        </a:p>
      </dsp:txBody>
      <dsp:txXfrm>
        <a:off x="19682" y="117452"/>
        <a:ext cx="1593232" cy="757481"/>
      </dsp:txXfrm>
    </dsp:sp>
    <dsp:sp modelId="{74FF0F85-52D8-4E73-9CAC-80F703BE7802}">
      <dsp:nvSpPr>
        <dsp:cNvPr id="0" name=""/>
        <dsp:cNvSpPr/>
      </dsp:nvSpPr>
      <dsp:spPr>
        <a:xfrm>
          <a:off x="1507" y="792797"/>
          <a:ext cx="1629582" cy="1191063"/>
        </a:xfrm>
        <a:prstGeom prst="rect">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0" rIns="20320" bIns="0" numCol="1" spcCol="1270" anchor="ctr" anchorCtr="0">
          <a:noAutofit/>
        </a:bodyPr>
        <a:lstStyle/>
        <a:p>
          <a:pPr lvl="0" algn="l" defTabSz="711200">
            <a:lnSpc>
              <a:spcPct val="90000"/>
            </a:lnSpc>
            <a:spcBef>
              <a:spcPct val="0"/>
            </a:spcBef>
            <a:spcAft>
              <a:spcPct val="35000"/>
            </a:spcAft>
          </a:pPr>
          <a:r>
            <a:rPr lang="tr-TR" sz="1600" b="1" kern="1200" dirty="0" smtClean="0">
              <a:effectLst/>
              <a:latin typeface="+mn-lt"/>
              <a:cs typeface="Arial" pitchFamily="34" charset="0"/>
            </a:rPr>
            <a:t>Lisans Derecesi</a:t>
          </a:r>
          <a:endParaRPr lang="tr-TR" sz="1600" b="1" kern="1200" dirty="0">
            <a:effectLst/>
            <a:latin typeface="+mn-lt"/>
            <a:cs typeface="Arial" pitchFamily="34" charset="0"/>
          </a:endParaRPr>
        </a:p>
      </dsp:txBody>
      <dsp:txXfrm>
        <a:off x="1507" y="792797"/>
        <a:ext cx="1147593" cy="1191063"/>
      </dsp:txXfrm>
    </dsp:sp>
    <dsp:sp modelId="{5C2F02FC-AA94-4E03-9F69-492440AF9DC5}">
      <dsp:nvSpPr>
        <dsp:cNvPr id="0" name=""/>
        <dsp:cNvSpPr/>
      </dsp:nvSpPr>
      <dsp:spPr>
        <a:xfrm>
          <a:off x="1195199" y="1481321"/>
          <a:ext cx="570354" cy="570354"/>
        </a:xfrm>
        <a:prstGeom prst="ellipse">
          <a:avLst/>
        </a:prstGeom>
        <a:blipFill rotWithShape="0">
          <a:blip xmlns:r="http://schemas.openxmlformats.org/officeDocument/2006/relationships" r:embed="rId1"/>
          <a:stretch>
            <a:fillRect/>
          </a:stretch>
        </a:blip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6351115-139C-48F1-8B04-8A569BFA9433}">
      <dsp:nvSpPr>
        <dsp:cNvPr id="0" name=""/>
        <dsp:cNvSpPr/>
      </dsp:nvSpPr>
      <dsp:spPr>
        <a:xfrm>
          <a:off x="1906854" y="99277"/>
          <a:ext cx="1629582" cy="775656"/>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4">
              <a:hueOff val="-4464771"/>
              <a:satOff val="26899"/>
              <a:lumOff val="215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60960" rIns="20320" bIns="20320" numCol="1" spcCol="1270" anchor="t" anchorCtr="0">
          <a:noAutofit/>
        </a:bodyPr>
        <a:lstStyle/>
        <a:p>
          <a:pPr marL="171450" lvl="1" indent="-171450" algn="l" defTabSz="711200">
            <a:lnSpc>
              <a:spcPct val="90000"/>
            </a:lnSpc>
            <a:spcBef>
              <a:spcPct val="0"/>
            </a:spcBef>
            <a:spcAft>
              <a:spcPct val="15000"/>
            </a:spcAft>
            <a:buChar char="••"/>
          </a:pPr>
          <a:r>
            <a:rPr lang="tr-TR" sz="1600" b="1" kern="1200" dirty="0" smtClean="0">
              <a:effectLst/>
              <a:latin typeface="+mn-lt"/>
              <a:cs typeface="Arial" pitchFamily="34" charset="0"/>
            </a:rPr>
            <a:t>Özel/Kamu Kuruluşları</a:t>
          </a:r>
          <a:endParaRPr lang="tr-TR" sz="1600" b="1" kern="1200" dirty="0">
            <a:effectLst/>
            <a:latin typeface="+mn-lt"/>
            <a:cs typeface="Arial" pitchFamily="34" charset="0"/>
          </a:endParaRPr>
        </a:p>
      </dsp:txBody>
      <dsp:txXfrm>
        <a:off x="1925029" y="117452"/>
        <a:ext cx="1593232" cy="757481"/>
      </dsp:txXfrm>
    </dsp:sp>
    <dsp:sp modelId="{E92B12E7-4E5A-48E3-9222-EE49F786280D}">
      <dsp:nvSpPr>
        <dsp:cNvPr id="0" name=""/>
        <dsp:cNvSpPr/>
      </dsp:nvSpPr>
      <dsp:spPr>
        <a:xfrm>
          <a:off x="1906854" y="792797"/>
          <a:ext cx="1629582" cy="1191063"/>
        </a:xfrm>
        <a:prstGeom prst="rect">
          <a:avLst/>
        </a:prstGeom>
        <a:solidFill>
          <a:schemeClr val="accent4">
            <a:hueOff val="-4464771"/>
            <a:satOff val="26899"/>
            <a:lumOff val="2156"/>
            <a:alphaOff val="0"/>
          </a:schemeClr>
        </a:solidFill>
        <a:ln w="25400" cap="flat" cmpd="sng" algn="ctr">
          <a:solidFill>
            <a:schemeClr val="accent4">
              <a:hueOff val="-4464771"/>
              <a:satOff val="26899"/>
              <a:lumOff val="215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0" rIns="20320" bIns="0" numCol="1" spcCol="1270" anchor="ctr" anchorCtr="0">
          <a:noAutofit/>
        </a:bodyPr>
        <a:lstStyle/>
        <a:p>
          <a:pPr lvl="0" algn="l" defTabSz="711200">
            <a:lnSpc>
              <a:spcPct val="90000"/>
            </a:lnSpc>
            <a:spcBef>
              <a:spcPct val="0"/>
            </a:spcBef>
            <a:spcAft>
              <a:spcPct val="35000"/>
            </a:spcAft>
          </a:pPr>
          <a:r>
            <a:rPr lang="tr-TR" sz="1600" b="1" kern="1200" dirty="0" smtClean="0">
              <a:effectLst/>
              <a:latin typeface="+mn-lt"/>
              <a:cs typeface="Arial" pitchFamily="34" charset="0"/>
            </a:rPr>
            <a:t>Lisans Derecesi</a:t>
          </a:r>
          <a:endParaRPr lang="tr-TR" sz="1600" b="1" kern="1200" dirty="0">
            <a:effectLst/>
            <a:latin typeface="+mn-lt"/>
            <a:cs typeface="Arial" pitchFamily="34" charset="0"/>
          </a:endParaRPr>
        </a:p>
      </dsp:txBody>
      <dsp:txXfrm>
        <a:off x="1906854" y="792797"/>
        <a:ext cx="1147593" cy="1191063"/>
      </dsp:txXfrm>
    </dsp:sp>
    <dsp:sp modelId="{B5100491-4B36-488F-83D4-5E74ECB1FBC1}">
      <dsp:nvSpPr>
        <dsp:cNvPr id="0" name=""/>
        <dsp:cNvSpPr/>
      </dsp:nvSpPr>
      <dsp:spPr>
        <a:xfrm>
          <a:off x="3100546" y="1481321"/>
          <a:ext cx="570354" cy="570354"/>
        </a:xfrm>
        <a:prstGeom prst="ellipse">
          <a:avLst/>
        </a:prstGeom>
        <a:blipFill rotWithShape="0">
          <a:blip xmlns:r="http://schemas.openxmlformats.org/officeDocument/2006/relationships" r:embed="rId2"/>
          <a:stretch>
            <a:fillRect/>
          </a:stretch>
        </a:blipFill>
        <a:ln w="25400" cap="flat" cmpd="sng" algn="ctr">
          <a:solidFill>
            <a:schemeClr val="accent4">
              <a:tint val="40000"/>
              <a:alpha val="90000"/>
              <a:hueOff val="-3945706"/>
              <a:satOff val="22157"/>
              <a:lumOff val="1408"/>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51FF53-0672-4C82-B09D-0D0833FB0009}">
      <dsp:nvSpPr>
        <dsp:cNvPr id="0" name=""/>
        <dsp:cNvSpPr/>
      </dsp:nvSpPr>
      <dsp:spPr>
        <a:xfrm>
          <a:off x="1507" y="99277"/>
          <a:ext cx="1629582" cy="775656"/>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60960" rIns="20320" bIns="20320" numCol="1" spcCol="1270" anchor="t" anchorCtr="0">
          <a:noAutofit/>
        </a:bodyPr>
        <a:lstStyle/>
        <a:p>
          <a:pPr marL="171450" lvl="1" indent="-171450" algn="l" defTabSz="711200">
            <a:lnSpc>
              <a:spcPct val="90000"/>
            </a:lnSpc>
            <a:spcBef>
              <a:spcPct val="0"/>
            </a:spcBef>
            <a:spcAft>
              <a:spcPct val="15000"/>
            </a:spcAft>
            <a:buChar char="••"/>
          </a:pPr>
          <a:r>
            <a:rPr lang="tr-TR" sz="1600" b="1" kern="1200" dirty="0" smtClean="0">
              <a:effectLst/>
              <a:latin typeface="+mn-lt"/>
              <a:cs typeface="Arial" pitchFamily="34" charset="0"/>
            </a:rPr>
            <a:t>Üniversite</a:t>
          </a:r>
          <a:endParaRPr lang="tr-TR" sz="1600" b="1" kern="1200" dirty="0">
            <a:effectLst/>
            <a:latin typeface="+mn-lt"/>
            <a:cs typeface="Arial" pitchFamily="34" charset="0"/>
          </a:endParaRPr>
        </a:p>
      </dsp:txBody>
      <dsp:txXfrm>
        <a:off x="19682" y="117452"/>
        <a:ext cx="1593232" cy="757481"/>
      </dsp:txXfrm>
    </dsp:sp>
    <dsp:sp modelId="{74FF0F85-52D8-4E73-9CAC-80F703BE7802}">
      <dsp:nvSpPr>
        <dsp:cNvPr id="0" name=""/>
        <dsp:cNvSpPr/>
      </dsp:nvSpPr>
      <dsp:spPr>
        <a:xfrm>
          <a:off x="1507" y="792797"/>
          <a:ext cx="1629582" cy="1191063"/>
        </a:xfrm>
        <a:prstGeom prst="rect">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0" rIns="20320" bIns="0" numCol="1" spcCol="1270" anchor="ctr" anchorCtr="0">
          <a:noAutofit/>
        </a:bodyPr>
        <a:lstStyle/>
        <a:p>
          <a:pPr lvl="0" algn="l" defTabSz="711200">
            <a:lnSpc>
              <a:spcPct val="90000"/>
            </a:lnSpc>
            <a:spcBef>
              <a:spcPct val="0"/>
            </a:spcBef>
            <a:spcAft>
              <a:spcPct val="35000"/>
            </a:spcAft>
          </a:pPr>
          <a:r>
            <a:rPr lang="tr-TR" sz="1600" b="1" kern="1200" dirty="0" smtClean="0">
              <a:effectLst/>
              <a:latin typeface="+mn-lt"/>
              <a:cs typeface="Arial" pitchFamily="34" charset="0"/>
            </a:rPr>
            <a:t>Doktora Derecesi</a:t>
          </a:r>
          <a:endParaRPr lang="tr-TR" sz="1600" b="1" kern="1200" dirty="0">
            <a:effectLst/>
            <a:latin typeface="+mn-lt"/>
            <a:cs typeface="Arial" pitchFamily="34" charset="0"/>
          </a:endParaRPr>
        </a:p>
      </dsp:txBody>
      <dsp:txXfrm>
        <a:off x="1507" y="792797"/>
        <a:ext cx="1147593" cy="1191063"/>
      </dsp:txXfrm>
    </dsp:sp>
    <dsp:sp modelId="{5C2F02FC-AA94-4E03-9F69-492440AF9DC5}">
      <dsp:nvSpPr>
        <dsp:cNvPr id="0" name=""/>
        <dsp:cNvSpPr/>
      </dsp:nvSpPr>
      <dsp:spPr>
        <a:xfrm>
          <a:off x="1195199" y="1481321"/>
          <a:ext cx="570354" cy="570354"/>
        </a:xfrm>
        <a:prstGeom prst="ellipse">
          <a:avLst/>
        </a:prstGeom>
        <a:blipFill rotWithShape="0">
          <a:blip xmlns:r="http://schemas.openxmlformats.org/officeDocument/2006/relationships" r:embed="rId1"/>
          <a:stretch>
            <a:fillRect/>
          </a:stretch>
        </a:blip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6351115-139C-48F1-8B04-8A569BFA9433}">
      <dsp:nvSpPr>
        <dsp:cNvPr id="0" name=""/>
        <dsp:cNvSpPr/>
      </dsp:nvSpPr>
      <dsp:spPr>
        <a:xfrm>
          <a:off x="1906854" y="99277"/>
          <a:ext cx="1629582" cy="775656"/>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4">
              <a:hueOff val="-4464771"/>
              <a:satOff val="26899"/>
              <a:lumOff val="215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60960" rIns="20320" bIns="20320" numCol="1" spcCol="1270" anchor="t" anchorCtr="0">
          <a:noAutofit/>
        </a:bodyPr>
        <a:lstStyle/>
        <a:p>
          <a:pPr marL="171450" lvl="1" indent="-171450" algn="l" defTabSz="711200">
            <a:lnSpc>
              <a:spcPct val="90000"/>
            </a:lnSpc>
            <a:spcBef>
              <a:spcPct val="0"/>
            </a:spcBef>
            <a:spcAft>
              <a:spcPct val="15000"/>
            </a:spcAft>
            <a:buChar char="••"/>
          </a:pPr>
          <a:r>
            <a:rPr lang="tr-TR" sz="1600" b="1" kern="1200" dirty="0" smtClean="0">
              <a:effectLst/>
              <a:latin typeface="+mn-lt"/>
              <a:cs typeface="Arial" pitchFamily="34" charset="0"/>
            </a:rPr>
            <a:t>Özel/Kamu Kuruluşları</a:t>
          </a:r>
          <a:endParaRPr lang="tr-TR" sz="1600" b="1" kern="1200" dirty="0">
            <a:effectLst/>
            <a:latin typeface="+mn-lt"/>
            <a:cs typeface="Arial" pitchFamily="34" charset="0"/>
          </a:endParaRPr>
        </a:p>
      </dsp:txBody>
      <dsp:txXfrm>
        <a:off x="1925029" y="117452"/>
        <a:ext cx="1593232" cy="757481"/>
      </dsp:txXfrm>
    </dsp:sp>
    <dsp:sp modelId="{E92B12E7-4E5A-48E3-9222-EE49F786280D}">
      <dsp:nvSpPr>
        <dsp:cNvPr id="0" name=""/>
        <dsp:cNvSpPr/>
      </dsp:nvSpPr>
      <dsp:spPr>
        <a:xfrm>
          <a:off x="1906854" y="792797"/>
          <a:ext cx="1629582" cy="1191063"/>
        </a:xfrm>
        <a:prstGeom prst="rect">
          <a:avLst/>
        </a:prstGeom>
        <a:solidFill>
          <a:schemeClr val="accent4">
            <a:hueOff val="-4464771"/>
            <a:satOff val="26899"/>
            <a:lumOff val="2156"/>
            <a:alphaOff val="0"/>
          </a:schemeClr>
        </a:solidFill>
        <a:ln w="25400" cap="flat" cmpd="sng" algn="ctr">
          <a:solidFill>
            <a:schemeClr val="accent4">
              <a:hueOff val="-4464771"/>
              <a:satOff val="26899"/>
              <a:lumOff val="215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0" rIns="20320" bIns="0" numCol="1" spcCol="1270" anchor="ctr" anchorCtr="0">
          <a:noAutofit/>
        </a:bodyPr>
        <a:lstStyle/>
        <a:p>
          <a:pPr lvl="0" algn="l" defTabSz="711200">
            <a:lnSpc>
              <a:spcPct val="90000"/>
            </a:lnSpc>
            <a:spcBef>
              <a:spcPct val="0"/>
            </a:spcBef>
            <a:spcAft>
              <a:spcPct val="35000"/>
            </a:spcAft>
          </a:pPr>
          <a:r>
            <a:rPr lang="tr-TR" sz="1600" b="1" kern="1200" dirty="0" smtClean="0">
              <a:effectLst/>
              <a:latin typeface="+mn-lt"/>
              <a:cs typeface="Arial" pitchFamily="34" charset="0"/>
            </a:rPr>
            <a:t>Lisans Derecesi</a:t>
          </a:r>
          <a:endParaRPr lang="tr-TR" sz="1600" b="1" kern="1200" dirty="0">
            <a:effectLst/>
            <a:latin typeface="+mn-lt"/>
            <a:cs typeface="Arial" pitchFamily="34" charset="0"/>
          </a:endParaRPr>
        </a:p>
      </dsp:txBody>
      <dsp:txXfrm>
        <a:off x="1906854" y="792797"/>
        <a:ext cx="1147593" cy="1191063"/>
      </dsp:txXfrm>
    </dsp:sp>
    <dsp:sp modelId="{B5100491-4B36-488F-83D4-5E74ECB1FBC1}">
      <dsp:nvSpPr>
        <dsp:cNvPr id="0" name=""/>
        <dsp:cNvSpPr/>
      </dsp:nvSpPr>
      <dsp:spPr>
        <a:xfrm>
          <a:off x="3100546" y="1481321"/>
          <a:ext cx="570354" cy="570354"/>
        </a:xfrm>
        <a:prstGeom prst="ellipse">
          <a:avLst/>
        </a:prstGeom>
        <a:blipFill rotWithShape="0">
          <a:blip xmlns:r="http://schemas.openxmlformats.org/officeDocument/2006/relationships" r:embed="rId2"/>
          <a:stretch>
            <a:fillRect/>
          </a:stretch>
        </a:blipFill>
        <a:ln w="25400" cap="flat" cmpd="sng" algn="ctr">
          <a:solidFill>
            <a:schemeClr val="accent4">
              <a:tint val="40000"/>
              <a:alpha val="90000"/>
              <a:hueOff val="-3945706"/>
              <a:satOff val="22157"/>
              <a:lumOff val="1408"/>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51FF53-0672-4C82-B09D-0D0833FB0009}">
      <dsp:nvSpPr>
        <dsp:cNvPr id="0" name=""/>
        <dsp:cNvSpPr/>
      </dsp:nvSpPr>
      <dsp:spPr>
        <a:xfrm>
          <a:off x="1507" y="99277"/>
          <a:ext cx="1629582" cy="775656"/>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60960" rIns="20320" bIns="20320" numCol="1" spcCol="1270" anchor="t" anchorCtr="0">
          <a:noAutofit/>
        </a:bodyPr>
        <a:lstStyle/>
        <a:p>
          <a:pPr marL="171450" lvl="1" indent="-171450" algn="l" defTabSz="711200">
            <a:lnSpc>
              <a:spcPct val="90000"/>
            </a:lnSpc>
            <a:spcBef>
              <a:spcPct val="0"/>
            </a:spcBef>
            <a:spcAft>
              <a:spcPct val="15000"/>
            </a:spcAft>
            <a:buChar char="••"/>
          </a:pPr>
          <a:r>
            <a:rPr lang="tr-TR" sz="1600" b="1" kern="1200" dirty="0" smtClean="0">
              <a:effectLst/>
              <a:latin typeface="+mn-lt"/>
              <a:cs typeface="Arial" pitchFamily="34" charset="0"/>
            </a:rPr>
            <a:t>Üniversite</a:t>
          </a:r>
          <a:endParaRPr lang="tr-TR" sz="1600" b="1" kern="1200" dirty="0">
            <a:effectLst/>
            <a:latin typeface="+mn-lt"/>
            <a:cs typeface="Arial" pitchFamily="34" charset="0"/>
          </a:endParaRPr>
        </a:p>
      </dsp:txBody>
      <dsp:txXfrm>
        <a:off x="19682" y="117452"/>
        <a:ext cx="1593232" cy="757481"/>
      </dsp:txXfrm>
    </dsp:sp>
    <dsp:sp modelId="{74FF0F85-52D8-4E73-9CAC-80F703BE7802}">
      <dsp:nvSpPr>
        <dsp:cNvPr id="0" name=""/>
        <dsp:cNvSpPr/>
      </dsp:nvSpPr>
      <dsp:spPr>
        <a:xfrm>
          <a:off x="1507" y="792797"/>
          <a:ext cx="1629582" cy="1191063"/>
        </a:xfrm>
        <a:prstGeom prst="rect">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0" rIns="20320" bIns="0" numCol="1" spcCol="1270" anchor="ctr" anchorCtr="0">
          <a:noAutofit/>
        </a:bodyPr>
        <a:lstStyle/>
        <a:p>
          <a:pPr lvl="0" algn="l" defTabSz="711200">
            <a:lnSpc>
              <a:spcPct val="90000"/>
            </a:lnSpc>
            <a:spcBef>
              <a:spcPct val="0"/>
            </a:spcBef>
            <a:spcAft>
              <a:spcPct val="35000"/>
            </a:spcAft>
          </a:pPr>
          <a:r>
            <a:rPr lang="tr-TR" sz="1600" b="1" kern="1200" dirty="0" smtClean="0">
              <a:effectLst/>
              <a:latin typeface="+mn-lt"/>
              <a:cs typeface="Arial" pitchFamily="34" charset="0"/>
            </a:rPr>
            <a:t>Doktora Derecesi</a:t>
          </a:r>
          <a:endParaRPr lang="tr-TR" sz="1600" b="1" kern="1200" dirty="0">
            <a:effectLst/>
            <a:latin typeface="+mn-lt"/>
            <a:cs typeface="Arial" pitchFamily="34" charset="0"/>
          </a:endParaRPr>
        </a:p>
      </dsp:txBody>
      <dsp:txXfrm>
        <a:off x="1507" y="792797"/>
        <a:ext cx="1147593" cy="1191063"/>
      </dsp:txXfrm>
    </dsp:sp>
    <dsp:sp modelId="{5C2F02FC-AA94-4E03-9F69-492440AF9DC5}">
      <dsp:nvSpPr>
        <dsp:cNvPr id="0" name=""/>
        <dsp:cNvSpPr/>
      </dsp:nvSpPr>
      <dsp:spPr>
        <a:xfrm>
          <a:off x="1195199" y="1481321"/>
          <a:ext cx="570354" cy="570354"/>
        </a:xfrm>
        <a:prstGeom prst="ellipse">
          <a:avLst/>
        </a:prstGeom>
        <a:blipFill rotWithShape="0">
          <a:blip xmlns:r="http://schemas.openxmlformats.org/officeDocument/2006/relationships" r:embed="rId1"/>
          <a:stretch>
            <a:fillRect/>
          </a:stretch>
        </a:blip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6351115-139C-48F1-8B04-8A569BFA9433}">
      <dsp:nvSpPr>
        <dsp:cNvPr id="0" name=""/>
        <dsp:cNvSpPr/>
      </dsp:nvSpPr>
      <dsp:spPr>
        <a:xfrm>
          <a:off x="1906854" y="99277"/>
          <a:ext cx="1629582" cy="775656"/>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4">
              <a:hueOff val="-4464771"/>
              <a:satOff val="26899"/>
              <a:lumOff val="215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60960" rIns="20320" bIns="20320" numCol="1" spcCol="1270" anchor="t" anchorCtr="0">
          <a:noAutofit/>
        </a:bodyPr>
        <a:lstStyle/>
        <a:p>
          <a:pPr marL="171450" lvl="1" indent="-171450" algn="l" defTabSz="711200">
            <a:lnSpc>
              <a:spcPct val="90000"/>
            </a:lnSpc>
            <a:spcBef>
              <a:spcPct val="0"/>
            </a:spcBef>
            <a:spcAft>
              <a:spcPct val="15000"/>
            </a:spcAft>
            <a:buChar char="••"/>
          </a:pPr>
          <a:r>
            <a:rPr lang="tr-TR" sz="1600" b="1" kern="1200" dirty="0" smtClean="0">
              <a:effectLst/>
              <a:latin typeface="+mn-lt"/>
              <a:cs typeface="Arial" pitchFamily="34" charset="0"/>
            </a:rPr>
            <a:t>Özel/Kamu Kuruluşları</a:t>
          </a:r>
          <a:endParaRPr lang="tr-TR" sz="1600" b="1" kern="1200" dirty="0">
            <a:effectLst/>
            <a:latin typeface="+mn-lt"/>
            <a:cs typeface="Arial" pitchFamily="34" charset="0"/>
          </a:endParaRPr>
        </a:p>
      </dsp:txBody>
      <dsp:txXfrm>
        <a:off x="1925029" y="117452"/>
        <a:ext cx="1593232" cy="757481"/>
      </dsp:txXfrm>
    </dsp:sp>
    <dsp:sp modelId="{E92B12E7-4E5A-48E3-9222-EE49F786280D}">
      <dsp:nvSpPr>
        <dsp:cNvPr id="0" name=""/>
        <dsp:cNvSpPr/>
      </dsp:nvSpPr>
      <dsp:spPr>
        <a:xfrm>
          <a:off x="1906854" y="792797"/>
          <a:ext cx="1629582" cy="1191063"/>
        </a:xfrm>
        <a:prstGeom prst="rect">
          <a:avLst/>
        </a:prstGeom>
        <a:solidFill>
          <a:schemeClr val="accent4">
            <a:hueOff val="-4464771"/>
            <a:satOff val="26899"/>
            <a:lumOff val="2156"/>
            <a:alphaOff val="0"/>
          </a:schemeClr>
        </a:solidFill>
        <a:ln w="25400" cap="flat" cmpd="sng" algn="ctr">
          <a:solidFill>
            <a:schemeClr val="accent4">
              <a:hueOff val="-4464771"/>
              <a:satOff val="26899"/>
              <a:lumOff val="215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0" rIns="20320" bIns="0" numCol="1" spcCol="1270" anchor="ctr" anchorCtr="0">
          <a:noAutofit/>
        </a:bodyPr>
        <a:lstStyle/>
        <a:p>
          <a:pPr lvl="0" algn="l" defTabSz="711200">
            <a:lnSpc>
              <a:spcPct val="90000"/>
            </a:lnSpc>
            <a:spcBef>
              <a:spcPct val="0"/>
            </a:spcBef>
            <a:spcAft>
              <a:spcPct val="35000"/>
            </a:spcAft>
          </a:pPr>
          <a:r>
            <a:rPr lang="tr-TR" sz="1600" b="1" kern="1200" dirty="0" smtClean="0">
              <a:effectLst/>
              <a:latin typeface="+mn-lt"/>
              <a:cs typeface="Arial" pitchFamily="34" charset="0"/>
            </a:rPr>
            <a:t>Lisans Derecesi</a:t>
          </a:r>
          <a:endParaRPr lang="tr-TR" sz="1600" b="1" kern="1200" dirty="0">
            <a:effectLst/>
            <a:latin typeface="+mn-lt"/>
            <a:cs typeface="Arial" pitchFamily="34" charset="0"/>
          </a:endParaRPr>
        </a:p>
      </dsp:txBody>
      <dsp:txXfrm>
        <a:off x="1906854" y="792797"/>
        <a:ext cx="1147593" cy="1191063"/>
      </dsp:txXfrm>
    </dsp:sp>
    <dsp:sp modelId="{B5100491-4B36-488F-83D4-5E74ECB1FBC1}">
      <dsp:nvSpPr>
        <dsp:cNvPr id="0" name=""/>
        <dsp:cNvSpPr/>
      </dsp:nvSpPr>
      <dsp:spPr>
        <a:xfrm>
          <a:off x="3100546" y="1481321"/>
          <a:ext cx="570354" cy="570354"/>
        </a:xfrm>
        <a:prstGeom prst="ellipse">
          <a:avLst/>
        </a:prstGeom>
        <a:blipFill rotWithShape="0">
          <a:blip xmlns:r="http://schemas.openxmlformats.org/officeDocument/2006/relationships" r:embed="rId2"/>
          <a:stretch>
            <a:fillRect/>
          </a:stretch>
        </a:blipFill>
        <a:ln w="25400" cap="flat" cmpd="sng" algn="ctr">
          <a:solidFill>
            <a:schemeClr val="accent4">
              <a:tint val="40000"/>
              <a:alpha val="90000"/>
              <a:hueOff val="-3945706"/>
              <a:satOff val="22157"/>
              <a:lumOff val="1408"/>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51FF53-0672-4C82-B09D-0D0833FB0009}">
      <dsp:nvSpPr>
        <dsp:cNvPr id="0" name=""/>
        <dsp:cNvSpPr/>
      </dsp:nvSpPr>
      <dsp:spPr>
        <a:xfrm>
          <a:off x="352619" y="73"/>
          <a:ext cx="3255200" cy="577515"/>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60960" rIns="20320" bIns="20320" numCol="1" spcCol="1270" anchor="t" anchorCtr="0">
          <a:noAutofit/>
        </a:bodyPr>
        <a:lstStyle/>
        <a:p>
          <a:pPr marL="171450" lvl="1" indent="-171450" algn="l" defTabSz="711200">
            <a:lnSpc>
              <a:spcPct val="90000"/>
            </a:lnSpc>
            <a:spcBef>
              <a:spcPct val="0"/>
            </a:spcBef>
            <a:spcAft>
              <a:spcPct val="15000"/>
            </a:spcAft>
            <a:buChar char="••"/>
          </a:pPr>
          <a:r>
            <a:rPr lang="tr-TR" sz="1600" b="1" kern="1200" dirty="0" smtClean="0">
              <a:effectLst/>
              <a:latin typeface="+mn-lt"/>
              <a:cs typeface="Arial" pitchFamily="34" charset="0"/>
            </a:rPr>
            <a:t>Üniversite</a:t>
          </a:r>
          <a:endParaRPr lang="tr-TR" sz="1600" b="1" kern="1200" dirty="0">
            <a:effectLst/>
            <a:latin typeface="+mn-lt"/>
            <a:cs typeface="Arial" pitchFamily="34" charset="0"/>
          </a:endParaRPr>
        </a:p>
      </dsp:txBody>
      <dsp:txXfrm>
        <a:off x="366151" y="13605"/>
        <a:ext cx="3228136" cy="563983"/>
      </dsp:txXfrm>
    </dsp:sp>
    <dsp:sp modelId="{74FF0F85-52D8-4E73-9CAC-80F703BE7802}">
      <dsp:nvSpPr>
        <dsp:cNvPr id="0" name=""/>
        <dsp:cNvSpPr/>
      </dsp:nvSpPr>
      <dsp:spPr>
        <a:xfrm>
          <a:off x="352619" y="510145"/>
          <a:ext cx="3255200" cy="1290635"/>
        </a:xfrm>
        <a:prstGeom prst="rect">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0" rIns="20320" bIns="0" numCol="1" spcCol="1270" anchor="ctr" anchorCtr="0">
          <a:noAutofit/>
        </a:bodyPr>
        <a:lstStyle/>
        <a:p>
          <a:pPr lvl="0" algn="l" defTabSz="711200">
            <a:lnSpc>
              <a:spcPct val="100000"/>
            </a:lnSpc>
            <a:spcBef>
              <a:spcPct val="0"/>
            </a:spcBef>
            <a:spcAft>
              <a:spcPts val="0"/>
            </a:spcAft>
          </a:pPr>
          <a:r>
            <a:rPr lang="tr-TR" sz="1600" b="1" kern="1200" dirty="0" smtClean="0">
              <a:effectLst/>
              <a:latin typeface="+mn-lt"/>
              <a:cs typeface="Arial" pitchFamily="34" charset="0"/>
            </a:rPr>
            <a:t>- Doktora Derecesi </a:t>
          </a:r>
        </a:p>
        <a:p>
          <a:pPr lvl="0" algn="l" defTabSz="711200">
            <a:lnSpc>
              <a:spcPct val="100000"/>
            </a:lnSpc>
            <a:spcBef>
              <a:spcPct val="0"/>
            </a:spcBef>
            <a:spcAft>
              <a:spcPts val="0"/>
            </a:spcAft>
          </a:pPr>
          <a:r>
            <a:rPr lang="tr-TR" sz="1600" b="1" kern="1200" dirty="0" smtClean="0">
              <a:effectLst/>
              <a:latin typeface="+mn-lt"/>
              <a:cs typeface="Arial" pitchFamily="34" charset="0"/>
            </a:rPr>
            <a:t>- 7 yıl</a:t>
          </a:r>
        </a:p>
        <a:p>
          <a:pPr lvl="0" algn="l" defTabSz="711200">
            <a:lnSpc>
              <a:spcPct val="100000"/>
            </a:lnSpc>
            <a:spcBef>
              <a:spcPct val="0"/>
            </a:spcBef>
            <a:spcAft>
              <a:spcPts val="0"/>
            </a:spcAft>
          </a:pPr>
          <a:r>
            <a:rPr lang="tr-TR" sz="1600" b="1" kern="1200" dirty="0" smtClean="0">
              <a:effectLst/>
              <a:latin typeface="+mn-lt"/>
              <a:cs typeface="Arial" pitchFamily="34" charset="0"/>
            </a:rPr>
            <a:t>- Farklı Kurum/Kuruluş</a:t>
          </a:r>
          <a:endParaRPr lang="tr-TR" sz="1600" b="1" kern="1200" dirty="0">
            <a:effectLst/>
            <a:latin typeface="+mn-lt"/>
            <a:cs typeface="Arial" pitchFamily="34" charset="0"/>
          </a:endParaRPr>
        </a:p>
      </dsp:txBody>
      <dsp:txXfrm>
        <a:off x="352619" y="510145"/>
        <a:ext cx="2292394" cy="1290635"/>
      </dsp:txXfrm>
    </dsp:sp>
    <dsp:sp modelId="{5C2F02FC-AA94-4E03-9F69-492440AF9DC5}">
      <dsp:nvSpPr>
        <dsp:cNvPr id="0" name=""/>
        <dsp:cNvSpPr/>
      </dsp:nvSpPr>
      <dsp:spPr>
        <a:xfrm>
          <a:off x="2896923" y="1082826"/>
          <a:ext cx="704066" cy="717954"/>
        </a:xfrm>
        <a:prstGeom prst="ellipse">
          <a:avLst/>
        </a:prstGeom>
        <a:blipFill rotWithShape="0">
          <a:blip xmlns:r="http://schemas.openxmlformats.org/officeDocument/2006/relationships" r:embed="rId1"/>
          <a:stretch>
            <a:fillRect/>
          </a:stretch>
        </a:blip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84475A-3087-4B8F-8D1C-405A4ED75263}">
      <dsp:nvSpPr>
        <dsp:cNvPr id="0" name=""/>
        <dsp:cNvSpPr/>
      </dsp:nvSpPr>
      <dsp:spPr>
        <a:xfrm>
          <a:off x="1626350" y="1194302"/>
          <a:ext cx="851754" cy="85175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tr-TR" sz="1900" b="1" kern="1200" dirty="0" smtClean="0"/>
            <a:t>Proje</a:t>
          </a:r>
          <a:endParaRPr lang="tr-TR" sz="1900" b="1" kern="1200" dirty="0"/>
        </a:p>
      </dsp:txBody>
      <dsp:txXfrm>
        <a:off x="1751086" y="1319038"/>
        <a:ext cx="602282" cy="602282"/>
      </dsp:txXfrm>
    </dsp:sp>
    <dsp:sp modelId="{8B5785A1-2E69-4CCE-91E5-D91A5D90A4CC}">
      <dsp:nvSpPr>
        <dsp:cNvPr id="0" name=""/>
        <dsp:cNvSpPr/>
      </dsp:nvSpPr>
      <dsp:spPr>
        <a:xfrm rot="16200000">
          <a:off x="1961887" y="884164"/>
          <a:ext cx="180680" cy="28959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tr-TR" sz="1200" b="1" kern="1200"/>
        </a:p>
      </dsp:txBody>
      <dsp:txXfrm>
        <a:off x="1988989" y="969185"/>
        <a:ext cx="126476" cy="173758"/>
      </dsp:txXfrm>
    </dsp:sp>
    <dsp:sp modelId="{75C99097-6574-4219-807E-1195A1471641}">
      <dsp:nvSpPr>
        <dsp:cNvPr id="0" name=""/>
        <dsp:cNvSpPr/>
      </dsp:nvSpPr>
      <dsp:spPr>
        <a:xfrm>
          <a:off x="1626350" y="1640"/>
          <a:ext cx="851754" cy="85175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tr-TR" sz="1400" b="1" kern="1200" dirty="0" smtClean="0"/>
            <a:t>Makale</a:t>
          </a:r>
          <a:endParaRPr lang="tr-TR" sz="1400" b="1" kern="1200" dirty="0"/>
        </a:p>
      </dsp:txBody>
      <dsp:txXfrm>
        <a:off x="1751086" y="126376"/>
        <a:ext cx="602282" cy="602282"/>
      </dsp:txXfrm>
    </dsp:sp>
    <dsp:sp modelId="{7C88F9D9-A16E-4AC3-85F8-D3AB50615F60}">
      <dsp:nvSpPr>
        <dsp:cNvPr id="0" name=""/>
        <dsp:cNvSpPr/>
      </dsp:nvSpPr>
      <dsp:spPr>
        <a:xfrm rot="19800000">
          <a:off x="2473896" y="1179772"/>
          <a:ext cx="180680" cy="28959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tr-TR" sz="1200" b="1" kern="1200"/>
        </a:p>
      </dsp:txBody>
      <dsp:txXfrm>
        <a:off x="2477527" y="1251242"/>
        <a:ext cx="126476" cy="173758"/>
      </dsp:txXfrm>
    </dsp:sp>
    <dsp:sp modelId="{193D8E0B-6913-4A26-829C-4F047EB7E53A}">
      <dsp:nvSpPr>
        <dsp:cNvPr id="0" name=""/>
        <dsp:cNvSpPr/>
      </dsp:nvSpPr>
      <dsp:spPr>
        <a:xfrm>
          <a:off x="2659226" y="597971"/>
          <a:ext cx="851754" cy="85175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tr-TR" sz="1400" b="1" kern="1200" dirty="0" smtClean="0"/>
            <a:t>Bildiri</a:t>
          </a:r>
          <a:endParaRPr lang="tr-TR" sz="1400" b="1" kern="1200" dirty="0"/>
        </a:p>
      </dsp:txBody>
      <dsp:txXfrm>
        <a:off x="2783962" y="722707"/>
        <a:ext cx="602282" cy="602282"/>
      </dsp:txXfrm>
    </dsp:sp>
    <dsp:sp modelId="{C07F2CCD-8D8C-46C7-9DCD-81D8A102E39B}">
      <dsp:nvSpPr>
        <dsp:cNvPr id="0" name=""/>
        <dsp:cNvSpPr/>
      </dsp:nvSpPr>
      <dsp:spPr>
        <a:xfrm rot="1800000">
          <a:off x="2473896" y="1770990"/>
          <a:ext cx="180680" cy="28959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tr-TR" sz="1200" b="1" kern="1200"/>
        </a:p>
      </dsp:txBody>
      <dsp:txXfrm>
        <a:off x="2477527" y="1815358"/>
        <a:ext cx="126476" cy="173758"/>
      </dsp:txXfrm>
    </dsp:sp>
    <dsp:sp modelId="{8465EF1F-4696-4182-9814-DA6B849E479A}">
      <dsp:nvSpPr>
        <dsp:cNvPr id="0" name=""/>
        <dsp:cNvSpPr/>
      </dsp:nvSpPr>
      <dsp:spPr>
        <a:xfrm>
          <a:off x="2659226" y="1790633"/>
          <a:ext cx="851754" cy="85175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tr-TR" sz="1400" b="1" kern="1200" dirty="0" smtClean="0"/>
            <a:t>Tez</a:t>
          </a:r>
          <a:endParaRPr lang="tr-TR" sz="1400" b="1" kern="1200" dirty="0"/>
        </a:p>
      </dsp:txBody>
      <dsp:txXfrm>
        <a:off x="2783962" y="1915369"/>
        <a:ext cx="602282" cy="602282"/>
      </dsp:txXfrm>
    </dsp:sp>
    <dsp:sp modelId="{4AC62471-BB61-41FC-AB9F-D23C32CE7F43}">
      <dsp:nvSpPr>
        <dsp:cNvPr id="0" name=""/>
        <dsp:cNvSpPr/>
      </dsp:nvSpPr>
      <dsp:spPr>
        <a:xfrm rot="5400000">
          <a:off x="1961887" y="2066599"/>
          <a:ext cx="180680" cy="28959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tr-TR" sz="1200" b="1" kern="1200"/>
        </a:p>
      </dsp:txBody>
      <dsp:txXfrm>
        <a:off x="1988989" y="2097416"/>
        <a:ext cx="126476" cy="173758"/>
      </dsp:txXfrm>
    </dsp:sp>
    <dsp:sp modelId="{263F2667-E38A-4B39-87E1-BF9554A2597E}">
      <dsp:nvSpPr>
        <dsp:cNvPr id="0" name=""/>
        <dsp:cNvSpPr/>
      </dsp:nvSpPr>
      <dsp:spPr>
        <a:xfrm>
          <a:off x="1626350" y="2386964"/>
          <a:ext cx="851754" cy="85175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tr-TR" sz="1400" b="1" kern="1200" dirty="0" smtClean="0"/>
            <a:t>Kitap</a:t>
          </a:r>
          <a:endParaRPr lang="tr-TR" sz="1400" b="1" kern="1200" dirty="0"/>
        </a:p>
      </dsp:txBody>
      <dsp:txXfrm>
        <a:off x="1751086" y="2511700"/>
        <a:ext cx="602282" cy="602282"/>
      </dsp:txXfrm>
    </dsp:sp>
    <dsp:sp modelId="{A2F8D9C3-C509-46C4-9574-FD51AD2D6D13}">
      <dsp:nvSpPr>
        <dsp:cNvPr id="0" name=""/>
        <dsp:cNvSpPr/>
      </dsp:nvSpPr>
      <dsp:spPr>
        <a:xfrm rot="9000000">
          <a:off x="1449878" y="1770990"/>
          <a:ext cx="180680" cy="28959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tr-TR" sz="1200" b="1" kern="1200"/>
        </a:p>
      </dsp:txBody>
      <dsp:txXfrm rot="10800000">
        <a:off x="1500451" y="1815358"/>
        <a:ext cx="126476" cy="173758"/>
      </dsp:txXfrm>
    </dsp:sp>
    <dsp:sp modelId="{BDD7FB3C-237B-44B6-8098-6266738653DC}">
      <dsp:nvSpPr>
        <dsp:cNvPr id="0" name=""/>
        <dsp:cNvSpPr/>
      </dsp:nvSpPr>
      <dsp:spPr>
        <a:xfrm>
          <a:off x="593474" y="1790633"/>
          <a:ext cx="851754" cy="85175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tr-TR" sz="1400" b="1" kern="1200" dirty="0" smtClean="0"/>
            <a:t>Ürün</a:t>
          </a:r>
          <a:endParaRPr lang="tr-TR" sz="1400" b="1" kern="1200" dirty="0"/>
        </a:p>
      </dsp:txBody>
      <dsp:txXfrm>
        <a:off x="718210" y="1915369"/>
        <a:ext cx="602282" cy="602282"/>
      </dsp:txXfrm>
    </dsp:sp>
    <dsp:sp modelId="{D4206975-8398-4653-84E9-0ED74F577F41}">
      <dsp:nvSpPr>
        <dsp:cNvPr id="0" name=""/>
        <dsp:cNvSpPr/>
      </dsp:nvSpPr>
      <dsp:spPr>
        <a:xfrm rot="12600000">
          <a:off x="1449878" y="1179772"/>
          <a:ext cx="180680" cy="28959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tr-TR" sz="1200" b="1" kern="1200"/>
        </a:p>
      </dsp:txBody>
      <dsp:txXfrm rot="10800000">
        <a:off x="1500451" y="1251242"/>
        <a:ext cx="126476" cy="173758"/>
      </dsp:txXfrm>
    </dsp:sp>
    <dsp:sp modelId="{C111A6D5-59E1-48D0-84AA-939A166805C9}">
      <dsp:nvSpPr>
        <dsp:cNvPr id="0" name=""/>
        <dsp:cNvSpPr/>
      </dsp:nvSpPr>
      <dsp:spPr>
        <a:xfrm>
          <a:off x="593474" y="597971"/>
          <a:ext cx="851754" cy="85175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tr-TR" sz="1400" b="1" kern="1200" dirty="0" smtClean="0"/>
            <a:t>Patent</a:t>
          </a:r>
          <a:endParaRPr lang="tr-TR" sz="1400" b="1" kern="1200" dirty="0"/>
        </a:p>
      </dsp:txBody>
      <dsp:txXfrm>
        <a:off x="718210" y="722707"/>
        <a:ext cx="602282" cy="602282"/>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bList2#3">
  <dgm:title val=""/>
  <dgm:desc val=""/>
  <dgm:catLst>
    <dgm:cat type="list" pri="7000"/>
    <dgm:cat type="convert" pri="16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bList2#3">
  <dgm:title val=""/>
  <dgm:desc val=""/>
  <dgm:catLst>
    <dgm:cat type="list" pri="7000"/>
    <dgm:cat type="convert" pri="16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bList2#3">
  <dgm:title val=""/>
  <dgm:desc val=""/>
  <dgm:catLst>
    <dgm:cat type="list" pri="7000"/>
    <dgm:cat type="convert" pri="16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bList2#3">
  <dgm:title val=""/>
  <dgm:desc val=""/>
  <dgm:catLst>
    <dgm:cat type="list" pri="7000"/>
    <dgm:cat type="convert" pri="16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bList2#3">
  <dgm:title val=""/>
  <dgm:desc val=""/>
  <dgm:catLst>
    <dgm:cat type="list" pri="7000"/>
    <dgm:cat type="convert" pri="16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bList2#3">
  <dgm:title val=""/>
  <dgm:desc val=""/>
  <dgm:catLst>
    <dgm:cat type="list" pri="7000"/>
    <dgm:cat type="convert" pri="16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bList2#3">
  <dgm:title val=""/>
  <dgm:desc val=""/>
  <dgm:catLst>
    <dgm:cat type="list" pri="7000"/>
    <dgm:cat type="convert" pri="16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02"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5070" tIns="47535" rIns="95070" bIns="47535" numCol="1" anchor="t" anchorCtr="0" compatLnSpc="1">
            <a:prstTxWarp prst="textNoShape">
              <a:avLst/>
            </a:prstTxWarp>
          </a:bodyPr>
          <a:lstStyle>
            <a:lvl1pPr eaLnBrk="0" hangingPunct="0">
              <a:lnSpc>
                <a:spcPct val="78000"/>
              </a:lnSpc>
              <a:buClr>
                <a:srgbClr val="000000"/>
              </a:buClr>
              <a:buSzPct val="100000"/>
              <a:buFont typeface="Times New Roman" pitchFamily="18" charset="0"/>
              <a:buNone/>
              <a:defRPr sz="1200">
                <a:solidFill>
                  <a:srgbClr val="000000"/>
                </a:solidFill>
                <a:latin typeface="Corbel" pitchFamily="34" charset="0"/>
                <a:cs typeface="Arial Unicode MS" pitchFamily="34" charset="-128"/>
              </a:defRPr>
            </a:lvl1pPr>
          </a:lstStyle>
          <a:p>
            <a:pPr>
              <a:defRPr/>
            </a:pPr>
            <a:endParaRPr lang="tr-TR"/>
          </a:p>
        </p:txBody>
      </p:sp>
      <p:sp>
        <p:nvSpPr>
          <p:cNvPr id="307203" name="Rectangle 3"/>
          <p:cNvSpPr>
            <a:spLocks noGrp="1" noChangeArrowheads="1"/>
          </p:cNvSpPr>
          <p:nvPr>
            <p:ph type="dt" sz="quarter" idx="1"/>
          </p:nvPr>
        </p:nvSpPr>
        <p:spPr bwMode="auto">
          <a:xfrm>
            <a:off x="4021138" y="0"/>
            <a:ext cx="3076575" cy="511175"/>
          </a:xfrm>
          <a:prstGeom prst="rect">
            <a:avLst/>
          </a:prstGeom>
          <a:noFill/>
          <a:ln w="9525">
            <a:noFill/>
            <a:miter lim="800000"/>
            <a:headEnd/>
            <a:tailEnd/>
          </a:ln>
          <a:effectLst/>
        </p:spPr>
        <p:txBody>
          <a:bodyPr vert="horz" wrap="square" lIns="95070" tIns="47535" rIns="95070" bIns="47535" numCol="1" anchor="t" anchorCtr="0" compatLnSpc="1">
            <a:prstTxWarp prst="textNoShape">
              <a:avLst/>
            </a:prstTxWarp>
          </a:bodyPr>
          <a:lstStyle>
            <a:lvl1pPr algn="r" eaLnBrk="0" hangingPunct="0">
              <a:lnSpc>
                <a:spcPct val="78000"/>
              </a:lnSpc>
              <a:buClr>
                <a:srgbClr val="000000"/>
              </a:buClr>
              <a:buSzPct val="100000"/>
              <a:buFont typeface="Times New Roman" pitchFamily="18" charset="0"/>
              <a:buNone/>
              <a:defRPr sz="1200">
                <a:solidFill>
                  <a:srgbClr val="000000"/>
                </a:solidFill>
                <a:latin typeface="Corbel" pitchFamily="34" charset="0"/>
                <a:cs typeface="Arial Unicode MS" pitchFamily="34" charset="-128"/>
              </a:defRPr>
            </a:lvl1pPr>
          </a:lstStyle>
          <a:p>
            <a:pPr>
              <a:defRPr/>
            </a:pPr>
            <a:endParaRPr lang="tr-TR"/>
          </a:p>
        </p:txBody>
      </p:sp>
      <p:sp>
        <p:nvSpPr>
          <p:cNvPr id="307204" name="Rectangle 4"/>
          <p:cNvSpPr>
            <a:spLocks noGrp="1" noChangeArrowheads="1"/>
          </p:cNvSpPr>
          <p:nvPr>
            <p:ph type="ftr" sz="quarter" idx="2"/>
          </p:nvPr>
        </p:nvSpPr>
        <p:spPr bwMode="auto">
          <a:xfrm>
            <a:off x="0" y="9721850"/>
            <a:ext cx="3076575" cy="511175"/>
          </a:xfrm>
          <a:prstGeom prst="rect">
            <a:avLst/>
          </a:prstGeom>
          <a:noFill/>
          <a:ln w="9525">
            <a:noFill/>
            <a:miter lim="800000"/>
            <a:headEnd/>
            <a:tailEnd/>
          </a:ln>
          <a:effectLst/>
        </p:spPr>
        <p:txBody>
          <a:bodyPr vert="horz" wrap="square" lIns="95070" tIns="47535" rIns="95070" bIns="47535" numCol="1" anchor="b" anchorCtr="0" compatLnSpc="1">
            <a:prstTxWarp prst="textNoShape">
              <a:avLst/>
            </a:prstTxWarp>
          </a:bodyPr>
          <a:lstStyle>
            <a:lvl1pPr eaLnBrk="0" hangingPunct="0">
              <a:lnSpc>
                <a:spcPct val="78000"/>
              </a:lnSpc>
              <a:buClr>
                <a:srgbClr val="000000"/>
              </a:buClr>
              <a:buSzPct val="100000"/>
              <a:buFont typeface="Times New Roman" pitchFamily="18" charset="0"/>
              <a:buNone/>
              <a:defRPr sz="1200">
                <a:solidFill>
                  <a:srgbClr val="000000"/>
                </a:solidFill>
                <a:latin typeface="Corbel" pitchFamily="34" charset="0"/>
                <a:cs typeface="Arial Unicode MS" pitchFamily="34" charset="-128"/>
              </a:defRPr>
            </a:lvl1pPr>
          </a:lstStyle>
          <a:p>
            <a:pPr>
              <a:defRPr/>
            </a:pPr>
            <a:endParaRPr lang="tr-TR"/>
          </a:p>
        </p:txBody>
      </p:sp>
      <p:sp>
        <p:nvSpPr>
          <p:cNvPr id="307205" name="Rectangle 5"/>
          <p:cNvSpPr>
            <a:spLocks noGrp="1" noChangeArrowheads="1"/>
          </p:cNvSpPr>
          <p:nvPr>
            <p:ph type="sldNum" sz="quarter" idx="3"/>
          </p:nvPr>
        </p:nvSpPr>
        <p:spPr bwMode="auto">
          <a:xfrm>
            <a:off x="4021138" y="9721850"/>
            <a:ext cx="3076575" cy="511175"/>
          </a:xfrm>
          <a:prstGeom prst="rect">
            <a:avLst/>
          </a:prstGeom>
          <a:noFill/>
          <a:ln w="9525">
            <a:noFill/>
            <a:miter lim="800000"/>
            <a:headEnd/>
            <a:tailEnd/>
          </a:ln>
          <a:effectLst/>
        </p:spPr>
        <p:txBody>
          <a:bodyPr vert="horz" wrap="square" lIns="95070" tIns="47535" rIns="95070" bIns="47535" numCol="1" anchor="b" anchorCtr="0" compatLnSpc="1">
            <a:prstTxWarp prst="textNoShape">
              <a:avLst/>
            </a:prstTxWarp>
          </a:bodyPr>
          <a:lstStyle>
            <a:lvl1pPr algn="r" eaLnBrk="0" hangingPunct="0">
              <a:lnSpc>
                <a:spcPct val="78000"/>
              </a:lnSpc>
              <a:buClr>
                <a:srgbClr val="000000"/>
              </a:buClr>
              <a:buSzPct val="100000"/>
              <a:buFont typeface="Times New Roman" pitchFamily="18" charset="0"/>
              <a:buNone/>
              <a:defRPr sz="1200">
                <a:solidFill>
                  <a:srgbClr val="000000"/>
                </a:solidFill>
                <a:latin typeface="Corbel" pitchFamily="34" charset="0"/>
                <a:cs typeface="Arial Unicode MS" pitchFamily="34" charset="-128"/>
              </a:defRPr>
            </a:lvl1pPr>
          </a:lstStyle>
          <a:p>
            <a:pPr>
              <a:defRPr/>
            </a:pPr>
            <a:fld id="{5F549FD6-B6D7-4B69-9D0B-243A34A7D39C}" type="slidenum">
              <a:rPr lang="tr-TR"/>
              <a:pPr>
                <a:defRPr/>
              </a:pPr>
              <a:t>‹#›</a:t>
            </a:fld>
            <a:endParaRPr lang="tr-TR" dirty="0"/>
          </a:p>
        </p:txBody>
      </p:sp>
    </p:spTree>
    <p:extLst>
      <p:ext uri="{BB962C8B-B14F-4D97-AF65-F5344CB8AC3E}">
        <p14:creationId xmlns:p14="http://schemas.microsoft.com/office/powerpoint/2010/main" val="36875030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10" name="AutoShape 1"/>
          <p:cNvSpPr>
            <a:spLocks noChangeArrowheads="1"/>
          </p:cNvSpPr>
          <p:nvPr/>
        </p:nvSpPr>
        <p:spPr bwMode="auto">
          <a:xfrm>
            <a:off x="0" y="0"/>
            <a:ext cx="7099300" cy="10234613"/>
          </a:xfrm>
          <a:prstGeom prst="roundRect">
            <a:avLst>
              <a:gd name="adj" fmla="val 23"/>
            </a:avLst>
          </a:prstGeom>
          <a:solidFill>
            <a:srgbClr val="FFFFFF"/>
          </a:solidFill>
          <a:ln w="9360">
            <a:noFill/>
            <a:miter lim="800000"/>
            <a:headEnd/>
            <a:tailEnd/>
          </a:ln>
        </p:spPr>
        <p:txBody>
          <a:bodyPr wrap="none" lIns="95070" tIns="47535" rIns="95070" bIns="47535" anchor="ctr"/>
          <a:lstStyle/>
          <a:p>
            <a:pPr eaLnBrk="0" hangingPunct="0">
              <a:lnSpc>
                <a:spcPct val="78000"/>
              </a:lnSpc>
              <a:buClr>
                <a:srgbClr val="000000"/>
              </a:buClr>
              <a:buSzPct val="100000"/>
              <a:buFont typeface="Times New Roman" pitchFamily="18" charset="0"/>
              <a:buNone/>
            </a:pPr>
            <a:endParaRPr lang="tr-TR" sz="2900">
              <a:latin typeface="Corbel" pitchFamily="34" charset="0"/>
            </a:endParaRPr>
          </a:p>
        </p:txBody>
      </p:sp>
      <p:sp>
        <p:nvSpPr>
          <p:cNvPr id="68611" name="AutoShape 2"/>
          <p:cNvSpPr>
            <a:spLocks noChangeArrowheads="1"/>
          </p:cNvSpPr>
          <p:nvPr/>
        </p:nvSpPr>
        <p:spPr bwMode="auto">
          <a:xfrm>
            <a:off x="0" y="0"/>
            <a:ext cx="7099300" cy="10234613"/>
          </a:xfrm>
          <a:prstGeom prst="roundRect">
            <a:avLst>
              <a:gd name="adj" fmla="val 23"/>
            </a:avLst>
          </a:prstGeom>
          <a:solidFill>
            <a:srgbClr val="FFFFFF"/>
          </a:solidFill>
          <a:ln w="9525">
            <a:noFill/>
            <a:round/>
            <a:headEnd/>
            <a:tailEnd/>
          </a:ln>
        </p:spPr>
        <p:txBody>
          <a:bodyPr wrap="none" lIns="95070" tIns="47535" rIns="95070" bIns="47535" anchor="ctr"/>
          <a:lstStyle/>
          <a:p>
            <a:pPr eaLnBrk="0" hangingPunct="0">
              <a:lnSpc>
                <a:spcPct val="78000"/>
              </a:lnSpc>
              <a:buClr>
                <a:srgbClr val="000000"/>
              </a:buClr>
              <a:buSzPct val="100000"/>
              <a:buFont typeface="Times New Roman" pitchFamily="18" charset="0"/>
              <a:buNone/>
            </a:pPr>
            <a:endParaRPr lang="tr-TR" sz="2900">
              <a:latin typeface="Corbel" pitchFamily="34" charset="0"/>
            </a:endParaRPr>
          </a:p>
        </p:txBody>
      </p:sp>
      <p:sp>
        <p:nvSpPr>
          <p:cNvPr id="68612" name="AutoShape 3"/>
          <p:cNvSpPr>
            <a:spLocks noChangeArrowheads="1"/>
          </p:cNvSpPr>
          <p:nvPr/>
        </p:nvSpPr>
        <p:spPr bwMode="auto">
          <a:xfrm>
            <a:off x="0" y="0"/>
            <a:ext cx="7099300" cy="10234613"/>
          </a:xfrm>
          <a:prstGeom prst="roundRect">
            <a:avLst>
              <a:gd name="adj" fmla="val 23"/>
            </a:avLst>
          </a:prstGeom>
          <a:solidFill>
            <a:srgbClr val="FFFFFF"/>
          </a:solidFill>
          <a:ln w="9525">
            <a:noFill/>
            <a:round/>
            <a:headEnd/>
            <a:tailEnd/>
          </a:ln>
        </p:spPr>
        <p:txBody>
          <a:bodyPr wrap="none" lIns="95070" tIns="47535" rIns="95070" bIns="47535" anchor="ctr"/>
          <a:lstStyle/>
          <a:p>
            <a:pPr eaLnBrk="0" hangingPunct="0">
              <a:lnSpc>
                <a:spcPct val="78000"/>
              </a:lnSpc>
              <a:buClr>
                <a:srgbClr val="000000"/>
              </a:buClr>
              <a:buSzPct val="100000"/>
              <a:buFont typeface="Times New Roman" pitchFamily="18" charset="0"/>
              <a:buNone/>
            </a:pPr>
            <a:endParaRPr lang="tr-TR" sz="2900">
              <a:latin typeface="Corbel" pitchFamily="34" charset="0"/>
            </a:endParaRPr>
          </a:p>
        </p:txBody>
      </p:sp>
      <p:sp>
        <p:nvSpPr>
          <p:cNvPr id="68613" name="AutoShape 4"/>
          <p:cNvSpPr>
            <a:spLocks noChangeArrowheads="1"/>
          </p:cNvSpPr>
          <p:nvPr/>
        </p:nvSpPr>
        <p:spPr bwMode="auto">
          <a:xfrm>
            <a:off x="0" y="0"/>
            <a:ext cx="7099300" cy="10234613"/>
          </a:xfrm>
          <a:prstGeom prst="roundRect">
            <a:avLst>
              <a:gd name="adj" fmla="val 23"/>
            </a:avLst>
          </a:prstGeom>
          <a:solidFill>
            <a:srgbClr val="FFFFFF"/>
          </a:solidFill>
          <a:ln w="9525">
            <a:noFill/>
            <a:round/>
            <a:headEnd/>
            <a:tailEnd/>
          </a:ln>
        </p:spPr>
        <p:txBody>
          <a:bodyPr wrap="none" lIns="95070" tIns="47535" rIns="95070" bIns="47535" anchor="ctr"/>
          <a:lstStyle/>
          <a:p>
            <a:pPr eaLnBrk="0" hangingPunct="0">
              <a:lnSpc>
                <a:spcPct val="78000"/>
              </a:lnSpc>
              <a:buClr>
                <a:srgbClr val="000000"/>
              </a:buClr>
              <a:buSzPct val="100000"/>
              <a:buFont typeface="Times New Roman" pitchFamily="18" charset="0"/>
              <a:buNone/>
            </a:pPr>
            <a:endParaRPr lang="tr-TR" sz="2900">
              <a:latin typeface="Corbel" pitchFamily="34" charset="0"/>
            </a:endParaRPr>
          </a:p>
        </p:txBody>
      </p:sp>
      <p:sp>
        <p:nvSpPr>
          <p:cNvPr id="68614" name="AutoShape 5"/>
          <p:cNvSpPr>
            <a:spLocks noChangeArrowheads="1"/>
          </p:cNvSpPr>
          <p:nvPr/>
        </p:nvSpPr>
        <p:spPr bwMode="auto">
          <a:xfrm>
            <a:off x="0" y="0"/>
            <a:ext cx="7099300" cy="10234613"/>
          </a:xfrm>
          <a:prstGeom prst="roundRect">
            <a:avLst>
              <a:gd name="adj" fmla="val 23"/>
            </a:avLst>
          </a:prstGeom>
          <a:solidFill>
            <a:srgbClr val="FFFFFF"/>
          </a:solidFill>
          <a:ln w="9525">
            <a:noFill/>
            <a:round/>
            <a:headEnd/>
            <a:tailEnd/>
          </a:ln>
        </p:spPr>
        <p:txBody>
          <a:bodyPr wrap="none" lIns="95070" tIns="47535" rIns="95070" bIns="47535" anchor="ctr"/>
          <a:lstStyle/>
          <a:p>
            <a:pPr eaLnBrk="0" hangingPunct="0">
              <a:lnSpc>
                <a:spcPct val="78000"/>
              </a:lnSpc>
              <a:buClr>
                <a:srgbClr val="000000"/>
              </a:buClr>
              <a:buSzPct val="100000"/>
              <a:buFont typeface="Times New Roman" pitchFamily="18" charset="0"/>
              <a:buNone/>
            </a:pPr>
            <a:endParaRPr lang="tr-TR" sz="2900">
              <a:latin typeface="Corbel" pitchFamily="34" charset="0"/>
            </a:endParaRPr>
          </a:p>
        </p:txBody>
      </p:sp>
      <p:sp>
        <p:nvSpPr>
          <p:cNvPr id="2054" name="Rectangle 6"/>
          <p:cNvSpPr>
            <a:spLocks noGrp="1" noChangeArrowheads="1"/>
          </p:cNvSpPr>
          <p:nvPr>
            <p:ph type="hdr"/>
          </p:nvPr>
        </p:nvSpPr>
        <p:spPr bwMode="auto">
          <a:xfrm>
            <a:off x="0" y="0"/>
            <a:ext cx="3068638" cy="509588"/>
          </a:xfrm>
          <a:prstGeom prst="rect">
            <a:avLst/>
          </a:prstGeom>
          <a:noFill/>
          <a:ln w="9525">
            <a:noFill/>
            <a:round/>
            <a:headEnd/>
            <a:tailEnd/>
          </a:ln>
          <a:effectLst/>
        </p:spPr>
        <p:txBody>
          <a:bodyPr vert="horz" wrap="square" lIns="93573" tIns="48658" rIns="93573" bIns="48658" numCol="1" anchor="t" anchorCtr="0" compatLnSpc="1">
            <a:prstTxWarp prst="textNoShape">
              <a:avLst/>
            </a:prstTxWarp>
          </a:bodyPr>
          <a:lstStyle>
            <a:lvl1pPr eaLnBrk="0" hangingPunct="0">
              <a:lnSpc>
                <a:spcPct val="100000"/>
              </a:lnSpc>
              <a:buClr>
                <a:srgbClr val="000000"/>
              </a:buClr>
              <a:buSzPct val="100000"/>
              <a:buFont typeface="Times New Roman" pitchFamily="18" charset="0"/>
              <a:buNone/>
              <a:tabLst>
                <a:tab pos="0" algn="l"/>
                <a:tab pos="465448" algn="l"/>
                <a:tab pos="932546" algn="l"/>
                <a:tab pos="1399644" algn="l"/>
                <a:tab pos="1866743" algn="l"/>
                <a:tab pos="2333841" algn="l"/>
                <a:tab pos="2800939" algn="l"/>
                <a:tab pos="3268037" algn="l"/>
                <a:tab pos="3735136" algn="l"/>
                <a:tab pos="4202233" algn="l"/>
                <a:tab pos="4669332" algn="l"/>
                <a:tab pos="5136430" algn="l"/>
                <a:tab pos="5603529" algn="l"/>
                <a:tab pos="6070626" algn="l"/>
                <a:tab pos="6537725" algn="l"/>
                <a:tab pos="7004823" algn="l"/>
                <a:tab pos="7471922" algn="l"/>
                <a:tab pos="7939019" algn="l"/>
                <a:tab pos="8406118" algn="l"/>
                <a:tab pos="8873216" algn="l"/>
                <a:tab pos="9340314" algn="l"/>
              </a:tabLst>
              <a:defRPr sz="1200">
                <a:solidFill>
                  <a:srgbClr val="000000"/>
                </a:solidFill>
                <a:latin typeface="Corbel" pitchFamily="34" charset="0"/>
                <a:cs typeface="Arial Unicode MS" pitchFamily="34" charset="-128"/>
              </a:defRPr>
            </a:lvl1pPr>
          </a:lstStyle>
          <a:p>
            <a:pPr>
              <a:defRPr/>
            </a:pPr>
            <a:endParaRPr lang="en-GB"/>
          </a:p>
        </p:txBody>
      </p:sp>
      <p:sp>
        <p:nvSpPr>
          <p:cNvPr id="2055" name="Rectangle 7"/>
          <p:cNvSpPr>
            <a:spLocks noGrp="1" noChangeArrowheads="1"/>
          </p:cNvSpPr>
          <p:nvPr>
            <p:ph type="dt"/>
          </p:nvPr>
        </p:nvSpPr>
        <p:spPr bwMode="auto">
          <a:xfrm>
            <a:off x="4022725" y="0"/>
            <a:ext cx="3068638" cy="509588"/>
          </a:xfrm>
          <a:prstGeom prst="rect">
            <a:avLst/>
          </a:prstGeom>
          <a:noFill/>
          <a:ln w="9525">
            <a:noFill/>
            <a:round/>
            <a:headEnd/>
            <a:tailEnd/>
          </a:ln>
          <a:effectLst/>
        </p:spPr>
        <p:txBody>
          <a:bodyPr vert="horz" wrap="square" lIns="93573" tIns="48658" rIns="93573" bIns="48658" numCol="1" anchor="t" anchorCtr="0" compatLnSpc="1">
            <a:prstTxWarp prst="textNoShape">
              <a:avLst/>
            </a:prstTxWarp>
          </a:bodyPr>
          <a:lstStyle>
            <a:lvl1pPr algn="r" eaLnBrk="0" hangingPunct="0">
              <a:lnSpc>
                <a:spcPct val="100000"/>
              </a:lnSpc>
              <a:buClr>
                <a:srgbClr val="000000"/>
              </a:buClr>
              <a:buSzPct val="100000"/>
              <a:buFont typeface="Times New Roman" pitchFamily="18" charset="0"/>
              <a:buNone/>
              <a:tabLst>
                <a:tab pos="0" algn="l"/>
                <a:tab pos="465448" algn="l"/>
                <a:tab pos="932546" algn="l"/>
                <a:tab pos="1399644" algn="l"/>
                <a:tab pos="1866743" algn="l"/>
                <a:tab pos="2333841" algn="l"/>
                <a:tab pos="2800939" algn="l"/>
                <a:tab pos="3268037" algn="l"/>
                <a:tab pos="3735136" algn="l"/>
                <a:tab pos="4202233" algn="l"/>
                <a:tab pos="4669332" algn="l"/>
                <a:tab pos="5136430" algn="l"/>
                <a:tab pos="5603529" algn="l"/>
                <a:tab pos="6070626" algn="l"/>
                <a:tab pos="6537725" algn="l"/>
                <a:tab pos="7004823" algn="l"/>
                <a:tab pos="7471922" algn="l"/>
                <a:tab pos="7939019" algn="l"/>
                <a:tab pos="8406118" algn="l"/>
                <a:tab pos="8873216" algn="l"/>
                <a:tab pos="9340314" algn="l"/>
              </a:tabLst>
              <a:defRPr sz="1200">
                <a:solidFill>
                  <a:srgbClr val="000000"/>
                </a:solidFill>
                <a:latin typeface="Corbel" pitchFamily="34" charset="0"/>
                <a:cs typeface="Arial Unicode MS" pitchFamily="34" charset="-128"/>
              </a:defRPr>
            </a:lvl1pPr>
          </a:lstStyle>
          <a:p>
            <a:pPr>
              <a:defRPr/>
            </a:pPr>
            <a:endParaRPr lang="en-GB"/>
          </a:p>
        </p:txBody>
      </p:sp>
      <p:sp>
        <p:nvSpPr>
          <p:cNvPr id="68617" name="Rectangle 8"/>
          <p:cNvSpPr>
            <a:spLocks noGrp="1" noRot="1" noChangeAspect="1" noChangeArrowheads="1"/>
          </p:cNvSpPr>
          <p:nvPr>
            <p:ph type="sldImg"/>
          </p:nvPr>
        </p:nvSpPr>
        <p:spPr bwMode="auto">
          <a:xfrm>
            <a:off x="989013" y="768350"/>
            <a:ext cx="5114925" cy="3835400"/>
          </a:xfrm>
          <a:prstGeom prst="rect">
            <a:avLst/>
          </a:prstGeom>
          <a:solidFill>
            <a:srgbClr val="FFFFFF"/>
          </a:solidFill>
          <a:ln w="9360">
            <a:solidFill>
              <a:srgbClr val="000000"/>
            </a:solidFill>
            <a:miter lim="800000"/>
            <a:headEnd/>
            <a:tailEnd/>
          </a:ln>
        </p:spPr>
      </p:sp>
      <p:sp>
        <p:nvSpPr>
          <p:cNvPr id="2057" name="Rectangle 9"/>
          <p:cNvSpPr>
            <a:spLocks noGrp="1" noChangeArrowheads="1"/>
          </p:cNvSpPr>
          <p:nvPr>
            <p:ph type="body"/>
          </p:nvPr>
        </p:nvSpPr>
        <p:spPr bwMode="auto">
          <a:xfrm>
            <a:off x="946150" y="4862513"/>
            <a:ext cx="5197475" cy="4602162"/>
          </a:xfrm>
          <a:prstGeom prst="rect">
            <a:avLst/>
          </a:prstGeom>
          <a:noFill/>
          <a:ln w="9525">
            <a:noFill/>
            <a:round/>
            <a:headEnd/>
            <a:tailEnd/>
          </a:ln>
          <a:effectLst/>
        </p:spPr>
        <p:txBody>
          <a:bodyPr vert="horz" wrap="square" lIns="93573" tIns="48658" rIns="93573" bIns="48658" numCol="1" anchor="t" anchorCtr="0" compatLnSpc="1">
            <a:prstTxWarp prst="textNoShape">
              <a:avLst/>
            </a:prstTxWarp>
          </a:bodyPr>
          <a:lstStyle/>
          <a:p>
            <a:pPr lvl="0"/>
            <a:endParaRPr lang="tr-TR" noProof="0" dirty="0" smtClean="0"/>
          </a:p>
        </p:txBody>
      </p:sp>
      <p:sp>
        <p:nvSpPr>
          <p:cNvPr id="2058" name="Rectangle 10"/>
          <p:cNvSpPr>
            <a:spLocks noGrp="1" noChangeArrowheads="1"/>
          </p:cNvSpPr>
          <p:nvPr>
            <p:ph type="ftr"/>
          </p:nvPr>
        </p:nvSpPr>
        <p:spPr bwMode="auto">
          <a:xfrm>
            <a:off x="0" y="9723438"/>
            <a:ext cx="3068638" cy="509587"/>
          </a:xfrm>
          <a:prstGeom prst="rect">
            <a:avLst/>
          </a:prstGeom>
          <a:noFill/>
          <a:ln w="9525">
            <a:noFill/>
            <a:round/>
            <a:headEnd/>
            <a:tailEnd/>
          </a:ln>
          <a:effectLst/>
        </p:spPr>
        <p:txBody>
          <a:bodyPr vert="horz" wrap="square" lIns="93573" tIns="48658" rIns="93573" bIns="48658" numCol="1" anchor="b" anchorCtr="0" compatLnSpc="1">
            <a:prstTxWarp prst="textNoShape">
              <a:avLst/>
            </a:prstTxWarp>
          </a:bodyPr>
          <a:lstStyle>
            <a:lvl1pPr eaLnBrk="0" hangingPunct="0">
              <a:lnSpc>
                <a:spcPct val="100000"/>
              </a:lnSpc>
              <a:buClr>
                <a:srgbClr val="000000"/>
              </a:buClr>
              <a:buSzPct val="100000"/>
              <a:buFont typeface="Times New Roman" pitchFamily="18" charset="0"/>
              <a:buNone/>
              <a:tabLst>
                <a:tab pos="0" algn="l"/>
                <a:tab pos="465448" algn="l"/>
                <a:tab pos="932546" algn="l"/>
                <a:tab pos="1399644" algn="l"/>
                <a:tab pos="1866743" algn="l"/>
                <a:tab pos="2333841" algn="l"/>
                <a:tab pos="2800939" algn="l"/>
                <a:tab pos="3268037" algn="l"/>
                <a:tab pos="3735136" algn="l"/>
                <a:tab pos="4202233" algn="l"/>
                <a:tab pos="4669332" algn="l"/>
                <a:tab pos="5136430" algn="l"/>
                <a:tab pos="5603529" algn="l"/>
                <a:tab pos="6070626" algn="l"/>
                <a:tab pos="6537725" algn="l"/>
                <a:tab pos="7004823" algn="l"/>
                <a:tab pos="7471922" algn="l"/>
                <a:tab pos="7939019" algn="l"/>
                <a:tab pos="8406118" algn="l"/>
                <a:tab pos="8873216" algn="l"/>
                <a:tab pos="9340314" algn="l"/>
              </a:tabLst>
              <a:defRPr sz="1200">
                <a:solidFill>
                  <a:srgbClr val="000000"/>
                </a:solidFill>
                <a:latin typeface="Corbel" pitchFamily="34" charset="0"/>
                <a:cs typeface="Arial Unicode MS" pitchFamily="34" charset="-128"/>
              </a:defRPr>
            </a:lvl1pPr>
          </a:lstStyle>
          <a:p>
            <a:pPr>
              <a:defRPr/>
            </a:pPr>
            <a:endParaRPr lang="en-GB"/>
          </a:p>
        </p:txBody>
      </p:sp>
      <p:sp>
        <p:nvSpPr>
          <p:cNvPr id="2059" name="Rectangle 11"/>
          <p:cNvSpPr>
            <a:spLocks noGrp="1" noChangeArrowheads="1"/>
          </p:cNvSpPr>
          <p:nvPr>
            <p:ph type="sldNum"/>
          </p:nvPr>
        </p:nvSpPr>
        <p:spPr bwMode="auto">
          <a:xfrm>
            <a:off x="4022725" y="9723438"/>
            <a:ext cx="3068638" cy="509587"/>
          </a:xfrm>
          <a:prstGeom prst="rect">
            <a:avLst/>
          </a:prstGeom>
          <a:noFill/>
          <a:ln w="9525">
            <a:noFill/>
            <a:round/>
            <a:headEnd/>
            <a:tailEnd/>
          </a:ln>
          <a:effectLst/>
        </p:spPr>
        <p:txBody>
          <a:bodyPr vert="horz" wrap="square" lIns="93573" tIns="48658" rIns="93573" bIns="48658" numCol="1" anchor="b" anchorCtr="0" compatLnSpc="1">
            <a:prstTxWarp prst="textNoShape">
              <a:avLst/>
            </a:prstTxWarp>
          </a:bodyPr>
          <a:lstStyle>
            <a:lvl1pPr algn="r" eaLnBrk="0" hangingPunct="0">
              <a:lnSpc>
                <a:spcPct val="100000"/>
              </a:lnSpc>
              <a:buClr>
                <a:srgbClr val="000000"/>
              </a:buClr>
              <a:buSzPct val="100000"/>
              <a:buFont typeface="Times New Roman" pitchFamily="18" charset="0"/>
              <a:buNone/>
              <a:tabLst>
                <a:tab pos="0" algn="l"/>
                <a:tab pos="465448" algn="l"/>
                <a:tab pos="932546" algn="l"/>
                <a:tab pos="1399644" algn="l"/>
                <a:tab pos="1866743" algn="l"/>
                <a:tab pos="2333841" algn="l"/>
                <a:tab pos="2800939" algn="l"/>
                <a:tab pos="3268037" algn="l"/>
                <a:tab pos="3735136" algn="l"/>
                <a:tab pos="4202233" algn="l"/>
                <a:tab pos="4669332" algn="l"/>
                <a:tab pos="5136430" algn="l"/>
                <a:tab pos="5603529" algn="l"/>
                <a:tab pos="6070626" algn="l"/>
                <a:tab pos="6537725" algn="l"/>
                <a:tab pos="7004823" algn="l"/>
                <a:tab pos="7471922" algn="l"/>
                <a:tab pos="7939019" algn="l"/>
                <a:tab pos="8406118" algn="l"/>
                <a:tab pos="8873216" algn="l"/>
                <a:tab pos="9340314" algn="l"/>
              </a:tabLst>
              <a:defRPr sz="1200">
                <a:solidFill>
                  <a:srgbClr val="000000"/>
                </a:solidFill>
                <a:latin typeface="Corbel" pitchFamily="34" charset="0"/>
                <a:cs typeface="Arial Unicode MS" pitchFamily="34" charset="-128"/>
              </a:defRPr>
            </a:lvl1pPr>
          </a:lstStyle>
          <a:p>
            <a:pPr>
              <a:defRPr/>
            </a:pPr>
            <a:fld id="{C6BEB298-42CE-4B68-9011-796F923060E1}" type="slidenum">
              <a:rPr lang="en-GB"/>
              <a:pPr>
                <a:defRPr/>
              </a:pPr>
              <a:t>‹#›</a:t>
            </a:fld>
            <a:endParaRPr lang="en-GB" dirty="0"/>
          </a:p>
        </p:txBody>
      </p:sp>
    </p:spTree>
    <p:extLst>
      <p:ext uri="{BB962C8B-B14F-4D97-AF65-F5344CB8AC3E}">
        <p14:creationId xmlns:p14="http://schemas.microsoft.com/office/powerpoint/2010/main" val="273159777"/>
      </p:ext>
    </p:extLst>
  </p:cSld>
  <p:clrMap bg1="lt1" tx1="dk1" bg2="lt2" tx2="dk2" accent1="accent1" accent2="accent2" accent3="accent3" accent4="accent4" accent5="accent5" accent6="accent6" hlink="hlink" folHlink="folHlink"/>
  <p:hf sldNum="0" hdr="0" ftr="0" dt="0"/>
  <p:notesStyle>
    <a:lvl1pPr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Corbel" pitchFamily="34"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ayt Görüntüsü Yer Tutucusu 1"/>
          <p:cNvSpPr>
            <a:spLocks noGrp="1" noRot="1" noChangeAspect="1" noTextEdit="1"/>
          </p:cNvSpPr>
          <p:nvPr>
            <p:ph type="sldImg"/>
          </p:nvPr>
        </p:nvSpPr>
        <p:spPr>
          <a:xfrm>
            <a:off x="989013" y="768350"/>
            <a:ext cx="5114925" cy="3835400"/>
          </a:xfrm>
          <a:ln/>
        </p:spPr>
      </p:sp>
      <p:sp>
        <p:nvSpPr>
          <p:cNvPr id="69635" name="Not Yer Tutucusu 2"/>
          <p:cNvSpPr>
            <a:spLocks noGrp="1"/>
          </p:cNvSpPr>
          <p:nvPr>
            <p:ph type="body" idx="1"/>
          </p:nvPr>
        </p:nvSpPr>
        <p:spPr>
          <a:noFill/>
          <a:ln/>
        </p:spPr>
        <p:txBody>
          <a:bodyPr/>
          <a:lstStyle/>
          <a:p>
            <a:endParaRPr lang="tr-TR" smtClean="0"/>
          </a:p>
        </p:txBody>
      </p:sp>
    </p:spTree>
    <p:extLst>
      <p:ext uri="{BB962C8B-B14F-4D97-AF65-F5344CB8AC3E}">
        <p14:creationId xmlns:p14="http://schemas.microsoft.com/office/powerpoint/2010/main" val="17628975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xfrm>
            <a:off x="989013" y="768350"/>
            <a:ext cx="5114925" cy="38354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tr-TR" smtClean="0"/>
              <a:t>Sabbatical İzinler için en az 3 ay en çok 12 ay maksimum 3.500 dolar</a:t>
            </a:r>
          </a:p>
          <a:p>
            <a:r>
              <a:rPr lang="tr-TR" smtClean="0"/>
              <a:t>Normal Destek: En az 1 hafta en çok 12 ay maksimum 3.000 dolar</a:t>
            </a:r>
          </a:p>
        </p:txBody>
      </p:sp>
      <p:sp>
        <p:nvSpPr>
          <p:cNvPr id="4" name="Slide Number Placeholder 3"/>
          <p:cNvSpPr>
            <a:spLocks noGrp="1"/>
          </p:cNvSpPr>
          <p:nvPr>
            <p:ph type="sldNum" sz="quarter" idx="5"/>
          </p:nvPr>
        </p:nvSpPr>
        <p:spPr/>
        <p:txBody>
          <a:bodyPr/>
          <a:lstStyle/>
          <a:p>
            <a:pPr>
              <a:defRPr/>
            </a:pPr>
            <a:fld id="{D365250F-A18A-4BCF-8F0E-500BECD55625}" type="slidenum">
              <a:rPr lang="tr-TR" smtClean="0"/>
              <a:pPr>
                <a:defRPr/>
              </a:pPr>
              <a:t>18</a:t>
            </a:fld>
            <a:endParaRPr lang="tr-TR"/>
          </a:p>
        </p:txBody>
      </p:sp>
    </p:spTree>
    <p:extLst>
      <p:ext uri="{BB962C8B-B14F-4D97-AF65-F5344CB8AC3E}">
        <p14:creationId xmlns:p14="http://schemas.microsoft.com/office/powerpoint/2010/main" val="20501776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xfrm>
            <a:off x="989013" y="768350"/>
            <a:ext cx="5114925" cy="38354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tr-TR" smtClean="0"/>
              <a:t>Sabbatical İzinler için en az 3 ay en çok 12 ay maksimum 3.500 dolar</a:t>
            </a:r>
          </a:p>
          <a:p>
            <a:r>
              <a:rPr lang="tr-TR" smtClean="0"/>
              <a:t>Normal Destek: En az 1 hafta en çok 12 ay maksimum 3.000 dolar</a:t>
            </a:r>
          </a:p>
        </p:txBody>
      </p:sp>
      <p:sp>
        <p:nvSpPr>
          <p:cNvPr id="4" name="Slide Number Placeholder 3"/>
          <p:cNvSpPr>
            <a:spLocks noGrp="1"/>
          </p:cNvSpPr>
          <p:nvPr>
            <p:ph type="sldNum" sz="quarter" idx="5"/>
          </p:nvPr>
        </p:nvSpPr>
        <p:spPr/>
        <p:txBody>
          <a:bodyPr/>
          <a:lstStyle/>
          <a:p>
            <a:pPr>
              <a:defRPr/>
            </a:pPr>
            <a:fld id="{D365250F-A18A-4BCF-8F0E-500BECD55625}" type="slidenum">
              <a:rPr lang="tr-TR" smtClean="0">
                <a:solidFill>
                  <a:prstClr val="white"/>
                </a:solidFill>
              </a:rPr>
              <a:pPr>
                <a:defRPr/>
              </a:pPr>
              <a:t>20</a:t>
            </a:fld>
            <a:endParaRPr lang="tr-TR">
              <a:solidFill>
                <a:prstClr val="white"/>
              </a:solidFill>
            </a:endParaRPr>
          </a:p>
        </p:txBody>
      </p:sp>
    </p:spTree>
    <p:extLst>
      <p:ext uri="{BB962C8B-B14F-4D97-AF65-F5344CB8AC3E}">
        <p14:creationId xmlns:p14="http://schemas.microsoft.com/office/powerpoint/2010/main" val="8624352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xfrm>
            <a:off x="989013" y="768350"/>
            <a:ext cx="5114925" cy="3835400"/>
          </a:xfrm>
          <a:ln/>
        </p:spPr>
      </p:sp>
      <p:sp>
        <p:nvSpPr>
          <p:cNvPr id="75779" name="Notes Placeholder 2"/>
          <p:cNvSpPr>
            <a:spLocks noGrp="1"/>
          </p:cNvSpPr>
          <p:nvPr>
            <p:ph type="body" idx="1"/>
          </p:nvPr>
        </p:nvSpPr>
        <p:spPr>
          <a:noFill/>
          <a:ln/>
        </p:spPr>
        <p:txBody>
          <a:bodyPr/>
          <a:lstStyle/>
          <a:p>
            <a:r>
              <a:rPr lang="tr-TR" smtClean="0"/>
              <a:t>Panellerin yapısı. 400 panel 4000 araştırmacı (yıllık, panel başı?)</a:t>
            </a:r>
            <a:endParaRPr lang="en-US" smtClean="0"/>
          </a:p>
        </p:txBody>
      </p:sp>
      <p:sp>
        <p:nvSpPr>
          <p:cNvPr id="75780" name="Slide Number Placeholder 3"/>
          <p:cNvSpPr txBox="1">
            <a:spLocks noGrp="1"/>
          </p:cNvSpPr>
          <p:nvPr/>
        </p:nvSpPr>
        <p:spPr bwMode="auto">
          <a:xfrm>
            <a:off x="4022725" y="9723438"/>
            <a:ext cx="3068638" cy="509587"/>
          </a:xfrm>
          <a:prstGeom prst="rect">
            <a:avLst/>
          </a:prstGeom>
          <a:noFill/>
          <a:ln w="9525">
            <a:noFill/>
            <a:round/>
            <a:headEnd/>
            <a:tailEnd/>
          </a:ln>
        </p:spPr>
        <p:txBody>
          <a:bodyPr lIns="93573" tIns="48658" rIns="93573" bIns="48658" anchor="b"/>
          <a:lstStyle/>
          <a:p>
            <a:pPr algn="r" eaLnBrk="0" hangingPunct="0">
              <a:buClr>
                <a:srgbClr val="000000"/>
              </a:buClr>
              <a:buSzPct val="100000"/>
              <a:buFont typeface="Times New Roman" pitchFamily="18" charset="0"/>
              <a:buNone/>
              <a:tabLst>
                <a:tab pos="0" algn="l"/>
                <a:tab pos="465138" algn="l"/>
                <a:tab pos="931863" algn="l"/>
                <a:tab pos="1398588" algn="l"/>
                <a:tab pos="1865313" algn="l"/>
                <a:tab pos="2333625" algn="l"/>
                <a:tab pos="2800350" algn="l"/>
                <a:tab pos="3267075" algn="l"/>
                <a:tab pos="3733800" algn="l"/>
                <a:tab pos="4202113" algn="l"/>
                <a:tab pos="4668838" algn="l"/>
                <a:tab pos="5135563" algn="l"/>
                <a:tab pos="5602288" algn="l"/>
                <a:tab pos="6070600" algn="l"/>
                <a:tab pos="6537325" algn="l"/>
                <a:tab pos="7004050" algn="l"/>
                <a:tab pos="7470775" algn="l"/>
                <a:tab pos="7937500" algn="l"/>
                <a:tab pos="8405813" algn="l"/>
                <a:tab pos="8872538" algn="l"/>
                <a:tab pos="9339263" algn="l"/>
              </a:tabLst>
            </a:pPr>
            <a:fld id="{E7183959-1FCC-4821-AB9B-9C97B937AD34}" type="slidenum">
              <a:rPr lang="en-GB" sz="1200">
                <a:solidFill>
                  <a:srgbClr val="000000"/>
                </a:solidFill>
                <a:latin typeface="Corbel" pitchFamily="34" charset="0"/>
              </a:rPr>
              <a:pPr algn="r" eaLnBrk="0" hangingPunct="0">
                <a:buClr>
                  <a:srgbClr val="000000"/>
                </a:buClr>
                <a:buSzPct val="100000"/>
                <a:buFont typeface="Times New Roman" pitchFamily="18" charset="0"/>
                <a:buNone/>
                <a:tabLst>
                  <a:tab pos="0" algn="l"/>
                  <a:tab pos="465138" algn="l"/>
                  <a:tab pos="931863" algn="l"/>
                  <a:tab pos="1398588" algn="l"/>
                  <a:tab pos="1865313" algn="l"/>
                  <a:tab pos="2333625" algn="l"/>
                  <a:tab pos="2800350" algn="l"/>
                  <a:tab pos="3267075" algn="l"/>
                  <a:tab pos="3733800" algn="l"/>
                  <a:tab pos="4202113" algn="l"/>
                  <a:tab pos="4668838" algn="l"/>
                  <a:tab pos="5135563" algn="l"/>
                  <a:tab pos="5602288" algn="l"/>
                  <a:tab pos="6070600" algn="l"/>
                  <a:tab pos="6537325" algn="l"/>
                  <a:tab pos="7004050" algn="l"/>
                  <a:tab pos="7470775" algn="l"/>
                  <a:tab pos="7937500" algn="l"/>
                  <a:tab pos="8405813" algn="l"/>
                  <a:tab pos="8872538" algn="l"/>
                  <a:tab pos="9339263" algn="l"/>
                </a:tabLst>
              </a:pPr>
              <a:t>26</a:t>
            </a:fld>
            <a:endParaRPr lang="en-GB" sz="1200">
              <a:solidFill>
                <a:srgbClr val="000000"/>
              </a:solidFill>
              <a:latin typeface="Corbel" pitchFamily="34" charset="0"/>
            </a:endParaRPr>
          </a:p>
        </p:txBody>
      </p:sp>
    </p:spTree>
    <p:extLst>
      <p:ext uri="{BB962C8B-B14F-4D97-AF65-F5344CB8AC3E}">
        <p14:creationId xmlns:p14="http://schemas.microsoft.com/office/powerpoint/2010/main" val="27997854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xfrm>
            <a:off x="989013" y="768350"/>
            <a:ext cx="5114925" cy="3835400"/>
          </a:xfrm>
          <a:ln/>
        </p:spPr>
      </p:sp>
      <p:sp>
        <p:nvSpPr>
          <p:cNvPr id="60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r>
              <a:rPr lang="tr-TR" smtClean="0"/>
              <a:t>Panellerin yapısı. 400 panel 4000 araştırmacı (yıllık, panel başı?)</a:t>
            </a:r>
            <a:endParaRPr lang="en-US" smtClean="0"/>
          </a:p>
        </p:txBody>
      </p:sp>
      <p:sp>
        <p:nvSpPr>
          <p:cNvPr id="60420" name="Slide Number Placeholder 3"/>
          <p:cNvSpPr txBox="1">
            <a:spLocks noGrp="1"/>
          </p:cNvSpPr>
          <p:nvPr/>
        </p:nvSpPr>
        <p:spPr bwMode="auto">
          <a:xfrm>
            <a:off x="4022725" y="9723438"/>
            <a:ext cx="3068638" cy="50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3573" tIns="48658" rIns="93573" bIns="48658" anchor="b"/>
          <a:lstStyle>
            <a:lvl1pPr eaLnBrk="0" hangingPunct="0">
              <a:tabLst>
                <a:tab pos="0" algn="l"/>
                <a:tab pos="465138" algn="l"/>
                <a:tab pos="931863" algn="l"/>
                <a:tab pos="1398588" algn="l"/>
                <a:tab pos="1865313" algn="l"/>
                <a:tab pos="2333625" algn="l"/>
                <a:tab pos="2800350" algn="l"/>
                <a:tab pos="3267075" algn="l"/>
                <a:tab pos="3733800" algn="l"/>
                <a:tab pos="4202113" algn="l"/>
                <a:tab pos="4668838" algn="l"/>
                <a:tab pos="5135563" algn="l"/>
                <a:tab pos="5602288" algn="l"/>
                <a:tab pos="6070600" algn="l"/>
                <a:tab pos="6537325" algn="l"/>
                <a:tab pos="7004050" algn="l"/>
                <a:tab pos="7470775" algn="l"/>
                <a:tab pos="7937500" algn="l"/>
                <a:tab pos="8405813" algn="l"/>
                <a:tab pos="8872538" algn="l"/>
                <a:tab pos="9339263" algn="l"/>
              </a:tabLst>
              <a:defRPr sz="2400">
                <a:solidFill>
                  <a:schemeClr val="bg1"/>
                </a:solidFill>
                <a:latin typeface="Times New Roman" pitchFamily="18" charset="0"/>
                <a:ea typeface="Arial Unicode MS" pitchFamily="34" charset="-128"/>
                <a:cs typeface="Arial Unicode MS" pitchFamily="34" charset="-128"/>
              </a:defRPr>
            </a:lvl1pPr>
            <a:lvl2pPr marL="742950" indent="-285750" eaLnBrk="0" hangingPunct="0">
              <a:tabLst>
                <a:tab pos="0" algn="l"/>
                <a:tab pos="465138" algn="l"/>
                <a:tab pos="931863" algn="l"/>
                <a:tab pos="1398588" algn="l"/>
                <a:tab pos="1865313" algn="l"/>
                <a:tab pos="2333625" algn="l"/>
                <a:tab pos="2800350" algn="l"/>
                <a:tab pos="3267075" algn="l"/>
                <a:tab pos="3733800" algn="l"/>
                <a:tab pos="4202113" algn="l"/>
                <a:tab pos="4668838" algn="l"/>
                <a:tab pos="5135563" algn="l"/>
                <a:tab pos="5602288" algn="l"/>
                <a:tab pos="6070600" algn="l"/>
                <a:tab pos="6537325" algn="l"/>
                <a:tab pos="7004050" algn="l"/>
                <a:tab pos="7470775" algn="l"/>
                <a:tab pos="7937500" algn="l"/>
                <a:tab pos="8405813" algn="l"/>
                <a:tab pos="8872538" algn="l"/>
                <a:tab pos="9339263" algn="l"/>
              </a:tabLst>
              <a:defRPr sz="2400">
                <a:solidFill>
                  <a:schemeClr val="bg1"/>
                </a:solidFill>
                <a:latin typeface="Times New Roman" pitchFamily="18" charset="0"/>
                <a:ea typeface="Arial Unicode MS" pitchFamily="34" charset="-128"/>
                <a:cs typeface="Arial Unicode MS" pitchFamily="34" charset="-128"/>
              </a:defRPr>
            </a:lvl2pPr>
            <a:lvl3pPr marL="1143000" indent="-228600" eaLnBrk="0" hangingPunct="0">
              <a:tabLst>
                <a:tab pos="0" algn="l"/>
                <a:tab pos="465138" algn="l"/>
                <a:tab pos="931863" algn="l"/>
                <a:tab pos="1398588" algn="l"/>
                <a:tab pos="1865313" algn="l"/>
                <a:tab pos="2333625" algn="l"/>
                <a:tab pos="2800350" algn="l"/>
                <a:tab pos="3267075" algn="l"/>
                <a:tab pos="3733800" algn="l"/>
                <a:tab pos="4202113" algn="l"/>
                <a:tab pos="4668838" algn="l"/>
                <a:tab pos="5135563" algn="l"/>
                <a:tab pos="5602288" algn="l"/>
                <a:tab pos="6070600" algn="l"/>
                <a:tab pos="6537325" algn="l"/>
                <a:tab pos="7004050" algn="l"/>
                <a:tab pos="7470775" algn="l"/>
                <a:tab pos="7937500" algn="l"/>
                <a:tab pos="8405813" algn="l"/>
                <a:tab pos="8872538" algn="l"/>
                <a:tab pos="9339263" algn="l"/>
              </a:tabLst>
              <a:defRPr sz="2400">
                <a:solidFill>
                  <a:schemeClr val="bg1"/>
                </a:solidFill>
                <a:latin typeface="Times New Roman" pitchFamily="18" charset="0"/>
                <a:ea typeface="Arial Unicode MS" pitchFamily="34" charset="-128"/>
                <a:cs typeface="Arial Unicode MS" pitchFamily="34" charset="-128"/>
              </a:defRPr>
            </a:lvl3pPr>
            <a:lvl4pPr marL="1600200" indent="-228600" eaLnBrk="0" hangingPunct="0">
              <a:tabLst>
                <a:tab pos="0" algn="l"/>
                <a:tab pos="465138" algn="l"/>
                <a:tab pos="931863" algn="l"/>
                <a:tab pos="1398588" algn="l"/>
                <a:tab pos="1865313" algn="l"/>
                <a:tab pos="2333625" algn="l"/>
                <a:tab pos="2800350" algn="l"/>
                <a:tab pos="3267075" algn="l"/>
                <a:tab pos="3733800" algn="l"/>
                <a:tab pos="4202113" algn="l"/>
                <a:tab pos="4668838" algn="l"/>
                <a:tab pos="5135563" algn="l"/>
                <a:tab pos="5602288" algn="l"/>
                <a:tab pos="6070600" algn="l"/>
                <a:tab pos="6537325" algn="l"/>
                <a:tab pos="7004050" algn="l"/>
                <a:tab pos="7470775" algn="l"/>
                <a:tab pos="7937500" algn="l"/>
                <a:tab pos="8405813" algn="l"/>
                <a:tab pos="8872538" algn="l"/>
                <a:tab pos="9339263" algn="l"/>
              </a:tabLst>
              <a:defRPr sz="2400">
                <a:solidFill>
                  <a:schemeClr val="bg1"/>
                </a:solidFill>
                <a:latin typeface="Times New Roman" pitchFamily="18" charset="0"/>
                <a:ea typeface="Arial Unicode MS" pitchFamily="34" charset="-128"/>
                <a:cs typeface="Arial Unicode MS" pitchFamily="34" charset="-128"/>
              </a:defRPr>
            </a:lvl4pPr>
            <a:lvl5pPr marL="2057400" indent="-228600" eaLnBrk="0" hangingPunct="0">
              <a:tabLst>
                <a:tab pos="0" algn="l"/>
                <a:tab pos="465138" algn="l"/>
                <a:tab pos="931863" algn="l"/>
                <a:tab pos="1398588" algn="l"/>
                <a:tab pos="1865313" algn="l"/>
                <a:tab pos="2333625" algn="l"/>
                <a:tab pos="2800350" algn="l"/>
                <a:tab pos="3267075" algn="l"/>
                <a:tab pos="3733800" algn="l"/>
                <a:tab pos="4202113" algn="l"/>
                <a:tab pos="4668838" algn="l"/>
                <a:tab pos="5135563" algn="l"/>
                <a:tab pos="5602288" algn="l"/>
                <a:tab pos="6070600" algn="l"/>
                <a:tab pos="6537325" algn="l"/>
                <a:tab pos="7004050" algn="l"/>
                <a:tab pos="7470775" algn="l"/>
                <a:tab pos="7937500" algn="l"/>
                <a:tab pos="8405813" algn="l"/>
                <a:tab pos="8872538" algn="l"/>
                <a:tab pos="9339263" algn="l"/>
              </a:tabLst>
              <a:defRPr sz="2400">
                <a:solidFill>
                  <a:schemeClr val="bg1"/>
                </a:solidFill>
                <a:latin typeface="Times New Roman" pitchFamily="18" charset="0"/>
                <a:ea typeface="Arial Unicode MS" pitchFamily="34" charset="-128"/>
                <a:cs typeface="Arial Unicode MS" pitchFamily="34" charset="-128"/>
              </a:defRPr>
            </a:lvl5pPr>
            <a:lvl6pPr marL="2514600" indent="-228600" defTabSz="449263" eaLnBrk="0" fontAlgn="base" hangingPunct="0">
              <a:spcBef>
                <a:spcPct val="0"/>
              </a:spcBef>
              <a:spcAft>
                <a:spcPct val="0"/>
              </a:spcAft>
              <a:tabLst>
                <a:tab pos="0" algn="l"/>
                <a:tab pos="465138" algn="l"/>
                <a:tab pos="931863" algn="l"/>
                <a:tab pos="1398588" algn="l"/>
                <a:tab pos="1865313" algn="l"/>
                <a:tab pos="2333625" algn="l"/>
                <a:tab pos="2800350" algn="l"/>
                <a:tab pos="3267075" algn="l"/>
                <a:tab pos="3733800" algn="l"/>
                <a:tab pos="4202113" algn="l"/>
                <a:tab pos="4668838" algn="l"/>
                <a:tab pos="5135563" algn="l"/>
                <a:tab pos="5602288" algn="l"/>
                <a:tab pos="6070600" algn="l"/>
                <a:tab pos="6537325" algn="l"/>
                <a:tab pos="7004050" algn="l"/>
                <a:tab pos="7470775" algn="l"/>
                <a:tab pos="7937500" algn="l"/>
                <a:tab pos="8405813" algn="l"/>
                <a:tab pos="8872538" algn="l"/>
                <a:tab pos="9339263" algn="l"/>
              </a:tabLst>
              <a:defRPr sz="2400">
                <a:solidFill>
                  <a:schemeClr val="bg1"/>
                </a:solidFill>
                <a:latin typeface="Times New Roman" pitchFamily="18" charset="0"/>
                <a:ea typeface="Arial Unicode MS" pitchFamily="34" charset="-128"/>
                <a:cs typeface="Arial Unicode MS" pitchFamily="34" charset="-128"/>
              </a:defRPr>
            </a:lvl6pPr>
            <a:lvl7pPr marL="2971800" indent="-228600" defTabSz="449263" eaLnBrk="0" fontAlgn="base" hangingPunct="0">
              <a:spcBef>
                <a:spcPct val="0"/>
              </a:spcBef>
              <a:spcAft>
                <a:spcPct val="0"/>
              </a:spcAft>
              <a:tabLst>
                <a:tab pos="0" algn="l"/>
                <a:tab pos="465138" algn="l"/>
                <a:tab pos="931863" algn="l"/>
                <a:tab pos="1398588" algn="l"/>
                <a:tab pos="1865313" algn="l"/>
                <a:tab pos="2333625" algn="l"/>
                <a:tab pos="2800350" algn="l"/>
                <a:tab pos="3267075" algn="l"/>
                <a:tab pos="3733800" algn="l"/>
                <a:tab pos="4202113" algn="l"/>
                <a:tab pos="4668838" algn="l"/>
                <a:tab pos="5135563" algn="l"/>
                <a:tab pos="5602288" algn="l"/>
                <a:tab pos="6070600" algn="l"/>
                <a:tab pos="6537325" algn="l"/>
                <a:tab pos="7004050" algn="l"/>
                <a:tab pos="7470775" algn="l"/>
                <a:tab pos="7937500" algn="l"/>
                <a:tab pos="8405813" algn="l"/>
                <a:tab pos="8872538" algn="l"/>
                <a:tab pos="9339263" algn="l"/>
              </a:tabLst>
              <a:defRPr sz="2400">
                <a:solidFill>
                  <a:schemeClr val="bg1"/>
                </a:solidFill>
                <a:latin typeface="Times New Roman" pitchFamily="18" charset="0"/>
                <a:ea typeface="Arial Unicode MS" pitchFamily="34" charset="-128"/>
                <a:cs typeface="Arial Unicode MS" pitchFamily="34" charset="-128"/>
              </a:defRPr>
            </a:lvl7pPr>
            <a:lvl8pPr marL="3429000" indent="-228600" defTabSz="449263" eaLnBrk="0" fontAlgn="base" hangingPunct="0">
              <a:spcBef>
                <a:spcPct val="0"/>
              </a:spcBef>
              <a:spcAft>
                <a:spcPct val="0"/>
              </a:spcAft>
              <a:tabLst>
                <a:tab pos="0" algn="l"/>
                <a:tab pos="465138" algn="l"/>
                <a:tab pos="931863" algn="l"/>
                <a:tab pos="1398588" algn="l"/>
                <a:tab pos="1865313" algn="l"/>
                <a:tab pos="2333625" algn="l"/>
                <a:tab pos="2800350" algn="l"/>
                <a:tab pos="3267075" algn="l"/>
                <a:tab pos="3733800" algn="l"/>
                <a:tab pos="4202113" algn="l"/>
                <a:tab pos="4668838" algn="l"/>
                <a:tab pos="5135563" algn="l"/>
                <a:tab pos="5602288" algn="l"/>
                <a:tab pos="6070600" algn="l"/>
                <a:tab pos="6537325" algn="l"/>
                <a:tab pos="7004050" algn="l"/>
                <a:tab pos="7470775" algn="l"/>
                <a:tab pos="7937500" algn="l"/>
                <a:tab pos="8405813" algn="l"/>
                <a:tab pos="8872538" algn="l"/>
                <a:tab pos="9339263" algn="l"/>
              </a:tabLst>
              <a:defRPr sz="2400">
                <a:solidFill>
                  <a:schemeClr val="bg1"/>
                </a:solidFill>
                <a:latin typeface="Times New Roman" pitchFamily="18" charset="0"/>
                <a:ea typeface="Arial Unicode MS" pitchFamily="34" charset="-128"/>
                <a:cs typeface="Arial Unicode MS" pitchFamily="34" charset="-128"/>
              </a:defRPr>
            </a:lvl8pPr>
            <a:lvl9pPr marL="3886200" indent="-228600" defTabSz="449263" eaLnBrk="0" fontAlgn="base" hangingPunct="0">
              <a:spcBef>
                <a:spcPct val="0"/>
              </a:spcBef>
              <a:spcAft>
                <a:spcPct val="0"/>
              </a:spcAft>
              <a:tabLst>
                <a:tab pos="0" algn="l"/>
                <a:tab pos="465138" algn="l"/>
                <a:tab pos="931863" algn="l"/>
                <a:tab pos="1398588" algn="l"/>
                <a:tab pos="1865313" algn="l"/>
                <a:tab pos="2333625" algn="l"/>
                <a:tab pos="2800350" algn="l"/>
                <a:tab pos="3267075" algn="l"/>
                <a:tab pos="3733800" algn="l"/>
                <a:tab pos="4202113" algn="l"/>
                <a:tab pos="4668838" algn="l"/>
                <a:tab pos="5135563" algn="l"/>
                <a:tab pos="5602288" algn="l"/>
                <a:tab pos="6070600" algn="l"/>
                <a:tab pos="6537325" algn="l"/>
                <a:tab pos="7004050" algn="l"/>
                <a:tab pos="7470775" algn="l"/>
                <a:tab pos="7937500" algn="l"/>
                <a:tab pos="8405813" algn="l"/>
                <a:tab pos="8872538" algn="l"/>
                <a:tab pos="9339263" algn="l"/>
              </a:tabLst>
              <a:defRPr sz="2400">
                <a:solidFill>
                  <a:schemeClr val="bg1"/>
                </a:solidFill>
                <a:latin typeface="Times New Roman" pitchFamily="18" charset="0"/>
                <a:ea typeface="Arial Unicode MS" pitchFamily="34" charset="-128"/>
                <a:cs typeface="Arial Unicode MS" pitchFamily="34" charset="-128"/>
              </a:defRPr>
            </a:lvl9pPr>
          </a:lstStyle>
          <a:p>
            <a:pPr algn="r">
              <a:buClr>
                <a:srgbClr val="000000"/>
              </a:buClr>
              <a:buSzPct val="100000"/>
              <a:buFont typeface="Times New Roman" pitchFamily="18" charset="0"/>
              <a:buNone/>
            </a:pPr>
            <a:fld id="{C2146665-C11C-4D0E-8B7D-E31D37B12D15}" type="slidenum">
              <a:rPr lang="en-GB" sz="1200">
                <a:solidFill>
                  <a:srgbClr val="000000"/>
                </a:solidFill>
                <a:latin typeface="Corbel" pitchFamily="34" charset="0"/>
              </a:rPr>
              <a:pPr algn="r">
                <a:buClr>
                  <a:srgbClr val="000000"/>
                </a:buClr>
                <a:buSzPct val="100000"/>
                <a:buFont typeface="Times New Roman" pitchFamily="18" charset="0"/>
                <a:buNone/>
              </a:pPr>
              <a:t>27</a:t>
            </a:fld>
            <a:endParaRPr lang="en-GB" sz="1200">
              <a:solidFill>
                <a:srgbClr val="000000"/>
              </a:solidFill>
              <a:latin typeface="Corbel" pitchFamily="34" charset="0"/>
            </a:endParaRPr>
          </a:p>
        </p:txBody>
      </p:sp>
    </p:spTree>
    <p:extLst>
      <p:ext uri="{BB962C8B-B14F-4D97-AF65-F5344CB8AC3E}">
        <p14:creationId xmlns:p14="http://schemas.microsoft.com/office/powerpoint/2010/main" val="40281245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1 Slayt Görüntüsü Yer Tutucusu"/>
          <p:cNvSpPr>
            <a:spLocks noGrp="1" noRot="1" noChangeAspect="1" noTextEdit="1"/>
          </p:cNvSpPr>
          <p:nvPr>
            <p:ph type="sldImg"/>
          </p:nvPr>
        </p:nvSpPr>
        <p:spPr bwMode="auto">
          <a:xfrm>
            <a:off x="989013" y="768350"/>
            <a:ext cx="5114925" cy="38354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smtClean="0"/>
          </a:p>
        </p:txBody>
      </p:sp>
      <p:sp>
        <p:nvSpPr>
          <p:cNvPr id="72708" name="3 Slayt Numarası Yer Tutucusu"/>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804763" indent="-309524">
              <a:defRPr>
                <a:solidFill>
                  <a:schemeClr val="tx1"/>
                </a:solidFill>
                <a:latin typeface="Calibri" pitchFamily="34" charset="0"/>
              </a:defRPr>
            </a:lvl2pPr>
            <a:lvl3pPr marL="1238098" indent="-247620">
              <a:defRPr>
                <a:solidFill>
                  <a:schemeClr val="tx1"/>
                </a:solidFill>
                <a:latin typeface="Calibri" pitchFamily="34" charset="0"/>
              </a:defRPr>
            </a:lvl3pPr>
            <a:lvl4pPr marL="1733337" indent="-247620">
              <a:defRPr>
                <a:solidFill>
                  <a:schemeClr val="tx1"/>
                </a:solidFill>
                <a:latin typeface="Calibri" pitchFamily="34" charset="0"/>
              </a:defRPr>
            </a:lvl4pPr>
            <a:lvl5pPr marL="2228576" indent="-247620">
              <a:defRPr>
                <a:solidFill>
                  <a:schemeClr val="tx1"/>
                </a:solidFill>
                <a:latin typeface="Calibri" pitchFamily="34" charset="0"/>
              </a:defRPr>
            </a:lvl5pPr>
            <a:lvl6pPr marL="2723815" indent="-247620" fontAlgn="base">
              <a:spcBef>
                <a:spcPct val="0"/>
              </a:spcBef>
              <a:spcAft>
                <a:spcPct val="0"/>
              </a:spcAft>
              <a:defRPr>
                <a:solidFill>
                  <a:schemeClr val="tx1"/>
                </a:solidFill>
                <a:latin typeface="Calibri" pitchFamily="34" charset="0"/>
              </a:defRPr>
            </a:lvl6pPr>
            <a:lvl7pPr marL="3219054" indent="-247620" fontAlgn="base">
              <a:spcBef>
                <a:spcPct val="0"/>
              </a:spcBef>
              <a:spcAft>
                <a:spcPct val="0"/>
              </a:spcAft>
              <a:defRPr>
                <a:solidFill>
                  <a:schemeClr val="tx1"/>
                </a:solidFill>
                <a:latin typeface="Calibri" pitchFamily="34" charset="0"/>
              </a:defRPr>
            </a:lvl7pPr>
            <a:lvl8pPr marL="3714293" indent="-247620" fontAlgn="base">
              <a:spcBef>
                <a:spcPct val="0"/>
              </a:spcBef>
              <a:spcAft>
                <a:spcPct val="0"/>
              </a:spcAft>
              <a:defRPr>
                <a:solidFill>
                  <a:schemeClr val="tx1"/>
                </a:solidFill>
                <a:latin typeface="Calibri" pitchFamily="34" charset="0"/>
              </a:defRPr>
            </a:lvl8pPr>
            <a:lvl9pPr marL="4209532" indent="-24762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E829DAC8-4F21-4875-9C83-B302DDF7FBB9}" type="slidenum">
              <a:rPr lang="en-US" smtClean="0">
                <a:latin typeface="Corbel" pitchFamily="34" charset="0"/>
              </a:rPr>
              <a:pPr fontAlgn="base">
                <a:spcBef>
                  <a:spcPct val="0"/>
                </a:spcBef>
                <a:spcAft>
                  <a:spcPct val="0"/>
                </a:spcAft>
                <a:defRPr/>
              </a:pPr>
              <a:t>28</a:t>
            </a:fld>
            <a:endParaRPr lang="en-US" dirty="0" smtClean="0">
              <a:latin typeface="Corbel" pitchFamily="34" charset="0"/>
            </a:endParaRPr>
          </a:p>
        </p:txBody>
      </p:sp>
    </p:spTree>
    <p:extLst>
      <p:ext uri="{BB962C8B-B14F-4D97-AF65-F5344CB8AC3E}">
        <p14:creationId xmlns:p14="http://schemas.microsoft.com/office/powerpoint/2010/main" val="42141479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xfrm>
            <a:off x="989013" y="768350"/>
            <a:ext cx="5114925" cy="3835400"/>
          </a:xfrm>
          <a:ln/>
        </p:spPr>
      </p:sp>
      <p:sp>
        <p:nvSpPr>
          <p:cNvPr id="74755" name="Notes Placeholder 2"/>
          <p:cNvSpPr>
            <a:spLocks noGrp="1"/>
          </p:cNvSpPr>
          <p:nvPr>
            <p:ph type="body" idx="1"/>
          </p:nvPr>
        </p:nvSpPr>
        <p:spPr>
          <a:noFill/>
          <a:ln/>
        </p:spPr>
        <p:txBody>
          <a:bodyPr/>
          <a:lstStyle/>
          <a:p>
            <a:r>
              <a:rPr lang="tr-TR" smtClean="0"/>
              <a:t>Panellerin yapısı. 400 panel 4000 araştırmacı (yıllık, panel başı?)</a:t>
            </a:r>
            <a:endParaRPr lang="en-US" smtClean="0"/>
          </a:p>
        </p:txBody>
      </p:sp>
      <p:sp>
        <p:nvSpPr>
          <p:cNvPr id="74756" name="Slide Number Placeholder 3"/>
          <p:cNvSpPr txBox="1">
            <a:spLocks noGrp="1"/>
          </p:cNvSpPr>
          <p:nvPr/>
        </p:nvSpPr>
        <p:spPr bwMode="auto">
          <a:xfrm>
            <a:off x="4022725" y="9723438"/>
            <a:ext cx="3068638" cy="509587"/>
          </a:xfrm>
          <a:prstGeom prst="rect">
            <a:avLst/>
          </a:prstGeom>
          <a:noFill/>
          <a:ln w="9525">
            <a:noFill/>
            <a:round/>
            <a:headEnd/>
            <a:tailEnd/>
          </a:ln>
        </p:spPr>
        <p:txBody>
          <a:bodyPr lIns="93573" tIns="48658" rIns="93573" bIns="48658" anchor="b"/>
          <a:lstStyle/>
          <a:p>
            <a:pPr algn="r" eaLnBrk="0" hangingPunct="0">
              <a:buClr>
                <a:srgbClr val="000000"/>
              </a:buClr>
              <a:buSzPct val="100000"/>
              <a:buFont typeface="Times New Roman" pitchFamily="18" charset="0"/>
              <a:buNone/>
              <a:tabLst>
                <a:tab pos="0" algn="l"/>
                <a:tab pos="465138" algn="l"/>
                <a:tab pos="931863" algn="l"/>
                <a:tab pos="1398588" algn="l"/>
                <a:tab pos="1865313" algn="l"/>
                <a:tab pos="2333625" algn="l"/>
                <a:tab pos="2800350" algn="l"/>
                <a:tab pos="3267075" algn="l"/>
                <a:tab pos="3733800" algn="l"/>
                <a:tab pos="4202113" algn="l"/>
                <a:tab pos="4668838" algn="l"/>
                <a:tab pos="5135563" algn="l"/>
                <a:tab pos="5602288" algn="l"/>
                <a:tab pos="6070600" algn="l"/>
                <a:tab pos="6537325" algn="l"/>
                <a:tab pos="7004050" algn="l"/>
                <a:tab pos="7470775" algn="l"/>
                <a:tab pos="7937500" algn="l"/>
                <a:tab pos="8405813" algn="l"/>
                <a:tab pos="8872538" algn="l"/>
                <a:tab pos="9339263" algn="l"/>
              </a:tabLst>
            </a:pPr>
            <a:fld id="{93B6E8A3-C3F4-4C8C-AC6A-25DC0EAB395C}" type="slidenum">
              <a:rPr lang="en-GB" sz="1200">
                <a:solidFill>
                  <a:srgbClr val="000000"/>
                </a:solidFill>
                <a:latin typeface="Corbel" pitchFamily="34" charset="0"/>
              </a:rPr>
              <a:pPr algn="r" eaLnBrk="0" hangingPunct="0">
                <a:buClr>
                  <a:srgbClr val="000000"/>
                </a:buClr>
                <a:buSzPct val="100000"/>
                <a:buFont typeface="Times New Roman" pitchFamily="18" charset="0"/>
                <a:buNone/>
                <a:tabLst>
                  <a:tab pos="0" algn="l"/>
                  <a:tab pos="465138" algn="l"/>
                  <a:tab pos="931863" algn="l"/>
                  <a:tab pos="1398588" algn="l"/>
                  <a:tab pos="1865313" algn="l"/>
                  <a:tab pos="2333625" algn="l"/>
                  <a:tab pos="2800350" algn="l"/>
                  <a:tab pos="3267075" algn="l"/>
                  <a:tab pos="3733800" algn="l"/>
                  <a:tab pos="4202113" algn="l"/>
                  <a:tab pos="4668838" algn="l"/>
                  <a:tab pos="5135563" algn="l"/>
                  <a:tab pos="5602288" algn="l"/>
                  <a:tab pos="6070600" algn="l"/>
                  <a:tab pos="6537325" algn="l"/>
                  <a:tab pos="7004050" algn="l"/>
                  <a:tab pos="7470775" algn="l"/>
                  <a:tab pos="7937500" algn="l"/>
                  <a:tab pos="8405813" algn="l"/>
                  <a:tab pos="8872538" algn="l"/>
                  <a:tab pos="9339263" algn="l"/>
                </a:tabLst>
              </a:pPr>
              <a:t>29</a:t>
            </a:fld>
            <a:endParaRPr lang="en-GB" sz="1200">
              <a:solidFill>
                <a:srgbClr val="000000"/>
              </a:solidFill>
              <a:latin typeface="Corbel" pitchFamily="34" charset="0"/>
            </a:endParaRPr>
          </a:p>
        </p:txBody>
      </p:sp>
    </p:spTree>
    <p:extLst>
      <p:ext uri="{BB962C8B-B14F-4D97-AF65-F5344CB8AC3E}">
        <p14:creationId xmlns:p14="http://schemas.microsoft.com/office/powerpoint/2010/main" val="32573624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6802" name="Text Box 1"/>
          <p:cNvSpPr txBox="1">
            <a:spLocks noChangeArrowheads="1"/>
          </p:cNvSpPr>
          <p:nvPr/>
        </p:nvSpPr>
        <p:spPr bwMode="auto">
          <a:xfrm>
            <a:off x="1184275" y="768350"/>
            <a:ext cx="4722813" cy="3836988"/>
          </a:xfrm>
          <a:prstGeom prst="rect">
            <a:avLst/>
          </a:prstGeom>
          <a:solidFill>
            <a:srgbClr val="FFFFFF"/>
          </a:solidFill>
          <a:ln w="9360">
            <a:solidFill>
              <a:srgbClr val="000000"/>
            </a:solidFill>
            <a:miter lim="800000"/>
            <a:headEnd/>
            <a:tailEnd/>
          </a:ln>
        </p:spPr>
        <p:txBody>
          <a:bodyPr wrap="none" lIns="99048" tIns="49524" rIns="99048" bIns="49524" anchor="ctr"/>
          <a:lstStyle/>
          <a:p>
            <a:pPr>
              <a:lnSpc>
                <a:spcPct val="95000"/>
              </a:lnSpc>
              <a:buFont typeface="Times" pitchFamily="18" charset="0"/>
              <a:buNone/>
            </a:pPr>
            <a:endParaRPr lang="tr-TR">
              <a:solidFill>
                <a:srgbClr val="FFFFFF"/>
              </a:solidFill>
              <a:latin typeface="Corbel" pitchFamily="34" charset="0"/>
            </a:endParaRPr>
          </a:p>
        </p:txBody>
      </p:sp>
      <p:sp>
        <p:nvSpPr>
          <p:cNvPr id="76803" name="Rectangle 2"/>
          <p:cNvSpPr>
            <a:spLocks noGrp="1" noChangeArrowheads="1"/>
          </p:cNvSpPr>
          <p:nvPr>
            <p:ph type="body"/>
          </p:nvPr>
        </p:nvSpPr>
        <p:spPr>
          <a:xfrm>
            <a:off x="946150" y="4860925"/>
            <a:ext cx="5208588" cy="4608513"/>
          </a:xfrm>
          <a:noFill/>
          <a:ln/>
        </p:spPr>
        <p:txBody>
          <a:bodyPr wrap="none" anchor="ctr"/>
          <a:lstStyle/>
          <a:p>
            <a:endParaRPr lang="tr-TR" smtClean="0"/>
          </a:p>
        </p:txBody>
      </p:sp>
      <p:sp>
        <p:nvSpPr>
          <p:cNvPr id="76804" name="Text Box 3"/>
          <p:cNvSpPr txBox="1">
            <a:spLocks noChangeArrowheads="1"/>
          </p:cNvSpPr>
          <p:nvPr/>
        </p:nvSpPr>
        <p:spPr bwMode="auto">
          <a:xfrm>
            <a:off x="4022725" y="9723438"/>
            <a:ext cx="3065463" cy="509587"/>
          </a:xfrm>
          <a:prstGeom prst="rect">
            <a:avLst/>
          </a:prstGeom>
          <a:noFill/>
          <a:ln w="9525">
            <a:noFill/>
            <a:round/>
            <a:headEnd/>
            <a:tailEnd/>
          </a:ln>
        </p:spPr>
        <p:txBody>
          <a:bodyPr lIns="97488" tIns="50694" rIns="97488" bIns="50694" anchor="b"/>
          <a:lstStyle/>
          <a:p>
            <a:pPr algn="r">
              <a:tabLst>
                <a:tab pos="0" algn="l"/>
                <a:tab pos="989013" algn="l"/>
                <a:tab pos="1979613" algn="l"/>
                <a:tab pos="2970213" algn="l"/>
                <a:tab pos="3960813" algn="l"/>
                <a:tab pos="4951413" algn="l"/>
                <a:tab pos="5942013" algn="l"/>
                <a:tab pos="6932613" algn="l"/>
                <a:tab pos="7923213" algn="l"/>
                <a:tab pos="8913813" algn="l"/>
                <a:tab pos="9904413" algn="l"/>
                <a:tab pos="10895013" algn="l"/>
              </a:tabLst>
            </a:pPr>
            <a:fld id="{6FB3D169-2ECA-4782-8F62-8D6CE5823EE8}" type="slidenum">
              <a:rPr lang="en-GB">
                <a:solidFill>
                  <a:srgbClr val="000000"/>
                </a:solidFill>
                <a:latin typeface="Corbel" pitchFamily="34" charset="0"/>
              </a:rPr>
              <a:pPr algn="r">
                <a:tabLst>
                  <a:tab pos="0" algn="l"/>
                  <a:tab pos="989013" algn="l"/>
                  <a:tab pos="1979613" algn="l"/>
                  <a:tab pos="2970213" algn="l"/>
                  <a:tab pos="3960813" algn="l"/>
                  <a:tab pos="4951413" algn="l"/>
                  <a:tab pos="5942013" algn="l"/>
                  <a:tab pos="6932613" algn="l"/>
                  <a:tab pos="7923213" algn="l"/>
                  <a:tab pos="8913813" algn="l"/>
                  <a:tab pos="9904413" algn="l"/>
                  <a:tab pos="10895013" algn="l"/>
                </a:tabLst>
              </a:pPr>
              <a:t>30</a:t>
            </a:fld>
            <a:endParaRPr lang="en-GB">
              <a:solidFill>
                <a:srgbClr val="000000"/>
              </a:solidFill>
              <a:latin typeface="Corbel" pitchFamily="34" charset="0"/>
            </a:endParaRPr>
          </a:p>
        </p:txBody>
      </p:sp>
    </p:spTree>
    <p:extLst>
      <p:ext uri="{BB962C8B-B14F-4D97-AF65-F5344CB8AC3E}">
        <p14:creationId xmlns:p14="http://schemas.microsoft.com/office/powerpoint/2010/main" val="41523204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989013" y="768350"/>
            <a:ext cx="5114925" cy="3835400"/>
          </a:xfrm>
          <a:ln/>
        </p:spPr>
      </p:sp>
      <p:sp>
        <p:nvSpPr>
          <p:cNvPr id="80899" name="Notes Placeholder 2"/>
          <p:cNvSpPr>
            <a:spLocks noGrp="1"/>
          </p:cNvSpPr>
          <p:nvPr>
            <p:ph type="body" idx="1"/>
          </p:nvPr>
        </p:nvSpPr>
        <p:spPr>
          <a:noFill/>
          <a:ln/>
        </p:spPr>
        <p:txBody>
          <a:bodyPr/>
          <a:lstStyle/>
          <a:p>
            <a:endParaRPr lang="tr-TR" smtClean="0"/>
          </a:p>
        </p:txBody>
      </p:sp>
    </p:spTree>
    <p:extLst>
      <p:ext uri="{BB962C8B-B14F-4D97-AF65-F5344CB8AC3E}">
        <p14:creationId xmlns:p14="http://schemas.microsoft.com/office/powerpoint/2010/main" val="37222669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xfrm>
            <a:off x="989013" y="768350"/>
            <a:ext cx="5114925" cy="3835400"/>
          </a:xfrm>
          <a:ln/>
        </p:spPr>
      </p:sp>
      <p:sp>
        <p:nvSpPr>
          <p:cNvPr id="3" name="Notes Placeholder 2"/>
          <p:cNvSpPr>
            <a:spLocks noGrp="1"/>
          </p:cNvSpPr>
          <p:nvPr>
            <p:ph type="body" idx="1"/>
          </p:nvPr>
        </p:nvSpPr>
        <p:spPr/>
        <p:txBody>
          <a:bodyPr>
            <a:normAutofit/>
          </a:bodyPr>
          <a:lstStyle/>
          <a:p>
            <a:pPr marL="487004" indent="-487004" eaLnBrk="1" hangingPunct="1">
              <a:defRPr/>
            </a:pPr>
            <a:r>
              <a:rPr lang="tr-TR" sz="3100" dirty="0"/>
              <a:t>Amaçlara uygun deneysel tasarım açıklayıcı olarak verilmeli, </a:t>
            </a:r>
            <a:r>
              <a:rPr lang="tr-TR" dirty="0" smtClean="0"/>
              <a:t>İyi bilenen deneylerin uygulanışı uzun verilmemeli,</a:t>
            </a:r>
          </a:p>
          <a:p>
            <a:pPr marL="487004" indent="-487004" eaLnBrk="1" hangingPunct="1">
              <a:defRPr/>
            </a:pPr>
            <a:r>
              <a:rPr lang="tr-TR" dirty="0" smtClean="0"/>
              <a:t>Yeni, az bilinen yöntemlere açıklık getirilmeli, </a:t>
            </a:r>
            <a:r>
              <a:rPr lang="tr-TR" sz="3100" dirty="0"/>
              <a:t>Gerçekçi iş paketleri ve zaman çizelgesi verilmeli</a:t>
            </a:r>
          </a:p>
          <a:p>
            <a:pPr>
              <a:defRPr/>
            </a:pPr>
            <a:endParaRPr lang="tr-TR" dirty="0"/>
          </a:p>
        </p:txBody>
      </p:sp>
    </p:spTree>
    <p:extLst>
      <p:ext uri="{BB962C8B-B14F-4D97-AF65-F5344CB8AC3E}">
        <p14:creationId xmlns:p14="http://schemas.microsoft.com/office/powerpoint/2010/main" val="8773788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989013" y="768350"/>
            <a:ext cx="5114925" cy="3835400"/>
          </a:xfrm>
          <a:ln/>
        </p:spPr>
      </p:sp>
      <p:sp>
        <p:nvSpPr>
          <p:cNvPr id="84995" name="Notes Placeholder 2"/>
          <p:cNvSpPr>
            <a:spLocks noGrp="1"/>
          </p:cNvSpPr>
          <p:nvPr>
            <p:ph type="body" idx="1"/>
          </p:nvPr>
        </p:nvSpPr>
        <p:spPr>
          <a:noFill/>
          <a:ln/>
        </p:spPr>
        <p:txBody>
          <a:bodyPr/>
          <a:lstStyle/>
          <a:p>
            <a:endParaRPr lang="tr-TR" smtClean="0"/>
          </a:p>
        </p:txBody>
      </p:sp>
    </p:spTree>
    <p:extLst>
      <p:ext uri="{BB962C8B-B14F-4D97-AF65-F5344CB8AC3E}">
        <p14:creationId xmlns:p14="http://schemas.microsoft.com/office/powerpoint/2010/main" val="27379588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sz="1300" dirty="0">
              <a:solidFill>
                <a:schemeClr val="tx1"/>
              </a:solidFill>
              <a:latin typeface="+mn-lt"/>
            </a:endParaRPr>
          </a:p>
        </p:txBody>
      </p:sp>
      <p:sp>
        <p:nvSpPr>
          <p:cNvPr id="4" name="3 Slayt Numarası Yer Tutucusu"/>
          <p:cNvSpPr>
            <a:spLocks noGrp="1"/>
          </p:cNvSpPr>
          <p:nvPr>
            <p:ph type="sldNum" sz="quarter" idx="10"/>
          </p:nvPr>
        </p:nvSpPr>
        <p:spPr/>
        <p:txBody>
          <a:bodyPr/>
          <a:lstStyle/>
          <a:p>
            <a:fld id="{725E2427-BC2E-48B7-8097-CB5441F54EC0}" type="slidenum">
              <a:rPr lang="en-US" smtClean="0"/>
              <a:pPr/>
              <a:t>2</a:t>
            </a:fld>
            <a:endParaRPr lang="en-US"/>
          </a:p>
        </p:txBody>
      </p:sp>
    </p:spTree>
    <p:extLst>
      <p:ext uri="{BB962C8B-B14F-4D97-AF65-F5344CB8AC3E}">
        <p14:creationId xmlns:p14="http://schemas.microsoft.com/office/powerpoint/2010/main" val="25474515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xfrm>
            <a:off x="989013" y="768350"/>
            <a:ext cx="5114925" cy="3835400"/>
          </a:xfrm>
          <a:ln/>
        </p:spPr>
      </p:sp>
      <p:sp>
        <p:nvSpPr>
          <p:cNvPr id="82947" name="Notes Placeholder 2"/>
          <p:cNvSpPr>
            <a:spLocks noGrp="1"/>
          </p:cNvSpPr>
          <p:nvPr>
            <p:ph type="body" idx="1"/>
          </p:nvPr>
        </p:nvSpPr>
        <p:spPr>
          <a:noFill/>
          <a:ln/>
        </p:spPr>
        <p:txBody>
          <a:bodyPr/>
          <a:lstStyle/>
          <a:p>
            <a:endParaRPr lang="tr-TR" smtClean="0"/>
          </a:p>
        </p:txBody>
      </p:sp>
    </p:spTree>
    <p:extLst>
      <p:ext uri="{BB962C8B-B14F-4D97-AF65-F5344CB8AC3E}">
        <p14:creationId xmlns:p14="http://schemas.microsoft.com/office/powerpoint/2010/main" val="39154167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xfrm>
            <a:off x="989013" y="768350"/>
            <a:ext cx="5114925" cy="3835400"/>
          </a:xfrm>
          <a:ln/>
        </p:spPr>
      </p:sp>
      <p:sp>
        <p:nvSpPr>
          <p:cNvPr id="3" name="Notes Placeholder 2"/>
          <p:cNvSpPr>
            <a:spLocks noGrp="1"/>
          </p:cNvSpPr>
          <p:nvPr>
            <p:ph type="body" idx="1"/>
          </p:nvPr>
        </p:nvSpPr>
        <p:spPr/>
        <p:txBody>
          <a:bodyPr>
            <a:normAutofit fontScale="92500" lnSpcReduction="10000"/>
          </a:bodyPr>
          <a:lstStyle/>
          <a:p>
            <a:pPr marL="487004" indent="-487004" eaLnBrk="1" hangingPunct="1">
              <a:lnSpc>
                <a:spcPct val="90000"/>
              </a:lnSpc>
              <a:defRPr/>
            </a:pPr>
            <a:r>
              <a:rPr lang="tr-TR" sz="3500" dirty="0"/>
              <a:t>Özgün değeri yeterli görülmüş ise :</a:t>
            </a:r>
          </a:p>
          <a:p>
            <a:pPr marL="487004" indent="-487004" eaLnBrk="1" hangingPunct="1">
              <a:lnSpc>
                <a:spcPct val="90000"/>
              </a:lnSpc>
              <a:defRPr/>
            </a:pPr>
            <a:r>
              <a:rPr lang="tr-TR" sz="3500" dirty="0"/>
              <a:t>E</a:t>
            </a:r>
            <a:r>
              <a:rPr lang="tr-TR" sz="3400" dirty="0"/>
              <a:t>leştiri ve öneriler doğrultusunda yeniden sunun,</a:t>
            </a:r>
          </a:p>
          <a:p>
            <a:pPr marL="487004" indent="-487004" eaLnBrk="1" hangingPunct="1">
              <a:lnSpc>
                <a:spcPct val="90000"/>
              </a:lnSpc>
              <a:defRPr/>
            </a:pPr>
            <a:r>
              <a:rPr lang="tr-TR" sz="3800" dirty="0"/>
              <a:t>Zayıf/yetersiz bulunmuş ise aynı konuyu zorlamayın. Küçük değişiklikler ile yapılacak başvurular zaman kaybı demektir.</a:t>
            </a:r>
          </a:p>
          <a:p>
            <a:pPr>
              <a:defRPr/>
            </a:pPr>
            <a:endParaRPr lang="tr-TR" dirty="0"/>
          </a:p>
        </p:txBody>
      </p:sp>
    </p:spTree>
    <p:extLst>
      <p:ext uri="{BB962C8B-B14F-4D97-AF65-F5344CB8AC3E}">
        <p14:creationId xmlns:p14="http://schemas.microsoft.com/office/powerpoint/2010/main" val="20389440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989013" y="768350"/>
            <a:ext cx="5114925" cy="3835400"/>
          </a:xfrm>
          <a:ln/>
        </p:spPr>
      </p:sp>
      <p:sp>
        <p:nvSpPr>
          <p:cNvPr id="79875" name="Notes Placeholder 2"/>
          <p:cNvSpPr>
            <a:spLocks noGrp="1"/>
          </p:cNvSpPr>
          <p:nvPr>
            <p:ph type="body" idx="1"/>
          </p:nvPr>
        </p:nvSpPr>
        <p:spPr>
          <a:noFill/>
          <a:ln/>
        </p:spPr>
        <p:txBody>
          <a:bodyPr/>
          <a:lstStyle/>
          <a:p>
            <a:endParaRPr lang="en-US" smtClean="0"/>
          </a:p>
        </p:txBody>
      </p:sp>
    </p:spTree>
    <p:extLst>
      <p:ext uri="{BB962C8B-B14F-4D97-AF65-F5344CB8AC3E}">
        <p14:creationId xmlns:p14="http://schemas.microsoft.com/office/powerpoint/2010/main" val="16577538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989013" y="768350"/>
            <a:ext cx="5114925" cy="3835400"/>
          </a:xfrm>
          <a:ln/>
        </p:spPr>
      </p:sp>
      <p:sp>
        <p:nvSpPr>
          <p:cNvPr id="77827" name="Notes Placeholder 2"/>
          <p:cNvSpPr>
            <a:spLocks noGrp="1"/>
          </p:cNvSpPr>
          <p:nvPr>
            <p:ph type="body" idx="1"/>
          </p:nvPr>
        </p:nvSpPr>
        <p:spPr>
          <a:noFill/>
          <a:ln/>
        </p:spPr>
        <p:txBody>
          <a:bodyPr/>
          <a:lstStyle/>
          <a:p>
            <a:endParaRPr lang="tr-TR" smtClean="0"/>
          </a:p>
        </p:txBody>
      </p:sp>
    </p:spTree>
    <p:extLst>
      <p:ext uri="{BB962C8B-B14F-4D97-AF65-F5344CB8AC3E}">
        <p14:creationId xmlns:p14="http://schemas.microsoft.com/office/powerpoint/2010/main" val="9925195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989013" y="768350"/>
            <a:ext cx="5114925" cy="3835400"/>
          </a:xfrm>
          <a:ln/>
        </p:spPr>
      </p:sp>
      <p:sp>
        <p:nvSpPr>
          <p:cNvPr id="77827" name="Notes Placeholder 2"/>
          <p:cNvSpPr>
            <a:spLocks noGrp="1"/>
          </p:cNvSpPr>
          <p:nvPr>
            <p:ph type="body" idx="1"/>
          </p:nvPr>
        </p:nvSpPr>
        <p:spPr>
          <a:noFill/>
          <a:ln/>
        </p:spPr>
        <p:txBody>
          <a:bodyPr/>
          <a:lstStyle/>
          <a:p>
            <a:endParaRPr lang="tr-TR" smtClean="0"/>
          </a:p>
        </p:txBody>
      </p:sp>
    </p:spTree>
    <p:extLst>
      <p:ext uri="{BB962C8B-B14F-4D97-AF65-F5344CB8AC3E}">
        <p14:creationId xmlns:p14="http://schemas.microsoft.com/office/powerpoint/2010/main" val="25078263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xfrm>
            <a:off x="989013" y="768350"/>
            <a:ext cx="5114925" cy="3835400"/>
          </a:xfrm>
          <a:ln/>
        </p:spPr>
      </p:sp>
      <p:sp>
        <p:nvSpPr>
          <p:cNvPr id="87043" name="Rectangle 3"/>
          <p:cNvSpPr>
            <a:spLocks noGrp="1" noChangeArrowheads="1"/>
          </p:cNvSpPr>
          <p:nvPr>
            <p:ph type="body" idx="1"/>
          </p:nvPr>
        </p:nvSpPr>
        <p:spPr>
          <a:noFill/>
          <a:ln/>
        </p:spPr>
        <p:txBody>
          <a:bodyPr/>
          <a:lstStyle/>
          <a:p>
            <a:endParaRPr lang="tr-TR" smtClean="0"/>
          </a:p>
        </p:txBody>
      </p:sp>
    </p:spTree>
    <p:extLst>
      <p:ext uri="{BB962C8B-B14F-4D97-AF65-F5344CB8AC3E}">
        <p14:creationId xmlns:p14="http://schemas.microsoft.com/office/powerpoint/2010/main" val="12789617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BA36A08A-FC5B-48F2-A0E5-AE728A507E44}"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42331620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989013" y="768350"/>
            <a:ext cx="5114925" cy="3835400"/>
          </a:xfrm>
          <a:ln/>
        </p:spPr>
      </p:sp>
      <p:sp>
        <p:nvSpPr>
          <p:cNvPr id="77827" name="Notes Placeholder 2"/>
          <p:cNvSpPr>
            <a:spLocks noGrp="1"/>
          </p:cNvSpPr>
          <p:nvPr>
            <p:ph type="body" idx="1"/>
          </p:nvPr>
        </p:nvSpPr>
        <p:spPr>
          <a:noFill/>
          <a:ln/>
        </p:spPr>
        <p:txBody>
          <a:bodyPr/>
          <a:lstStyle/>
          <a:p>
            <a:endParaRPr lang="tr-TR" smtClean="0"/>
          </a:p>
        </p:txBody>
      </p:sp>
    </p:spTree>
    <p:extLst>
      <p:ext uri="{BB962C8B-B14F-4D97-AF65-F5344CB8AC3E}">
        <p14:creationId xmlns:p14="http://schemas.microsoft.com/office/powerpoint/2010/main" val="38657015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992188" y="768350"/>
            <a:ext cx="5116512" cy="3836988"/>
          </a:xfrm>
          <a:ln/>
        </p:spPr>
      </p:sp>
      <p:sp>
        <p:nvSpPr>
          <p:cNvPr id="81923" name="Notes Placeholder 2"/>
          <p:cNvSpPr>
            <a:spLocks noGrp="1"/>
          </p:cNvSpPr>
          <p:nvPr>
            <p:ph type="body" idx="1"/>
          </p:nvPr>
        </p:nvSpPr>
        <p:spPr>
          <a:xfrm>
            <a:off x="709613" y="4862513"/>
            <a:ext cx="5680075" cy="46053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949325" eaLnBrk="1" hangingPunct="1">
              <a:spcBef>
                <a:spcPct val="0"/>
              </a:spcBef>
            </a:pPr>
            <a:endParaRPr lang="en-US" smtClean="0"/>
          </a:p>
        </p:txBody>
      </p:sp>
      <p:sp>
        <p:nvSpPr>
          <p:cNvPr id="81924" name="Slide Number Placeholder 3"/>
          <p:cNvSpPr txBox="1">
            <a:spLocks noGrp="1"/>
          </p:cNvSpPr>
          <p:nvPr/>
        </p:nvSpPr>
        <p:spPr bwMode="auto">
          <a:xfrm>
            <a:off x="4021138" y="972185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70" tIns="47535" rIns="95070" bIns="47535" anchor="b"/>
          <a:lstStyle>
            <a:lvl1pPr defTabSz="949325" eaLnBrk="0" hangingPunct="0">
              <a:defRPr sz="2400">
                <a:solidFill>
                  <a:schemeClr val="bg1"/>
                </a:solidFill>
                <a:latin typeface="Times New Roman" pitchFamily="18" charset="0"/>
                <a:ea typeface="Arial Unicode MS" pitchFamily="34" charset="-128"/>
                <a:cs typeface="Arial Unicode MS" pitchFamily="34" charset="-128"/>
              </a:defRPr>
            </a:lvl1pPr>
            <a:lvl2pPr marL="742950" indent="-285750" defTabSz="949325" eaLnBrk="0" hangingPunct="0">
              <a:defRPr sz="2400">
                <a:solidFill>
                  <a:schemeClr val="bg1"/>
                </a:solidFill>
                <a:latin typeface="Times New Roman" pitchFamily="18" charset="0"/>
                <a:ea typeface="Arial Unicode MS" pitchFamily="34" charset="-128"/>
                <a:cs typeface="Arial Unicode MS" pitchFamily="34" charset="-128"/>
              </a:defRPr>
            </a:lvl2pPr>
            <a:lvl3pPr marL="1143000" indent="-228600" defTabSz="949325" eaLnBrk="0" hangingPunct="0">
              <a:defRPr sz="2400">
                <a:solidFill>
                  <a:schemeClr val="bg1"/>
                </a:solidFill>
                <a:latin typeface="Times New Roman" pitchFamily="18" charset="0"/>
                <a:ea typeface="Arial Unicode MS" pitchFamily="34" charset="-128"/>
                <a:cs typeface="Arial Unicode MS" pitchFamily="34" charset="-128"/>
              </a:defRPr>
            </a:lvl3pPr>
            <a:lvl4pPr marL="1600200" indent="-228600" defTabSz="949325" eaLnBrk="0" hangingPunct="0">
              <a:defRPr sz="2400">
                <a:solidFill>
                  <a:schemeClr val="bg1"/>
                </a:solidFill>
                <a:latin typeface="Times New Roman" pitchFamily="18" charset="0"/>
                <a:ea typeface="Arial Unicode MS" pitchFamily="34" charset="-128"/>
                <a:cs typeface="Arial Unicode MS" pitchFamily="34" charset="-128"/>
              </a:defRPr>
            </a:lvl4pPr>
            <a:lvl5pPr marL="2057400" indent="-228600" defTabSz="949325" eaLnBrk="0" hangingPunct="0">
              <a:defRPr sz="2400">
                <a:solidFill>
                  <a:schemeClr val="bg1"/>
                </a:solidFill>
                <a:latin typeface="Times New Roman" pitchFamily="18" charset="0"/>
                <a:ea typeface="Arial Unicode MS" pitchFamily="34" charset="-128"/>
                <a:cs typeface="Arial Unicode MS" pitchFamily="34" charset="-128"/>
              </a:defRPr>
            </a:lvl5pPr>
            <a:lvl6pPr marL="2514600" indent="-228600" defTabSz="949325" eaLnBrk="0" fontAlgn="base" hangingPunct="0">
              <a:spcBef>
                <a:spcPct val="0"/>
              </a:spcBef>
              <a:spcAft>
                <a:spcPct val="0"/>
              </a:spcAft>
              <a:defRPr sz="2400">
                <a:solidFill>
                  <a:schemeClr val="bg1"/>
                </a:solidFill>
                <a:latin typeface="Times New Roman" pitchFamily="18" charset="0"/>
                <a:ea typeface="Arial Unicode MS" pitchFamily="34" charset="-128"/>
                <a:cs typeface="Arial Unicode MS" pitchFamily="34" charset="-128"/>
              </a:defRPr>
            </a:lvl6pPr>
            <a:lvl7pPr marL="2971800" indent="-228600" defTabSz="949325" eaLnBrk="0" fontAlgn="base" hangingPunct="0">
              <a:spcBef>
                <a:spcPct val="0"/>
              </a:spcBef>
              <a:spcAft>
                <a:spcPct val="0"/>
              </a:spcAft>
              <a:defRPr sz="2400">
                <a:solidFill>
                  <a:schemeClr val="bg1"/>
                </a:solidFill>
                <a:latin typeface="Times New Roman" pitchFamily="18" charset="0"/>
                <a:ea typeface="Arial Unicode MS" pitchFamily="34" charset="-128"/>
                <a:cs typeface="Arial Unicode MS" pitchFamily="34" charset="-128"/>
              </a:defRPr>
            </a:lvl7pPr>
            <a:lvl8pPr marL="3429000" indent="-228600" defTabSz="949325" eaLnBrk="0" fontAlgn="base" hangingPunct="0">
              <a:spcBef>
                <a:spcPct val="0"/>
              </a:spcBef>
              <a:spcAft>
                <a:spcPct val="0"/>
              </a:spcAft>
              <a:defRPr sz="2400">
                <a:solidFill>
                  <a:schemeClr val="bg1"/>
                </a:solidFill>
                <a:latin typeface="Times New Roman" pitchFamily="18" charset="0"/>
                <a:ea typeface="Arial Unicode MS" pitchFamily="34" charset="-128"/>
                <a:cs typeface="Arial Unicode MS" pitchFamily="34" charset="-128"/>
              </a:defRPr>
            </a:lvl8pPr>
            <a:lvl9pPr marL="3886200" indent="-228600" defTabSz="949325" eaLnBrk="0" fontAlgn="base" hangingPunct="0">
              <a:spcBef>
                <a:spcPct val="0"/>
              </a:spcBef>
              <a:spcAft>
                <a:spcPct val="0"/>
              </a:spcAft>
              <a:defRPr sz="2400">
                <a:solidFill>
                  <a:schemeClr val="bg1"/>
                </a:solidFill>
                <a:latin typeface="Times New Roman" pitchFamily="18" charset="0"/>
                <a:ea typeface="Arial Unicode MS" pitchFamily="34" charset="-128"/>
                <a:cs typeface="Arial Unicode MS" pitchFamily="34" charset="-128"/>
              </a:defRPr>
            </a:lvl9pPr>
          </a:lstStyle>
          <a:p>
            <a:pPr algn="r" eaLnBrk="1" hangingPunct="1">
              <a:buFont typeface="Times New Roman" pitchFamily="18" charset="0"/>
              <a:buNone/>
            </a:pPr>
            <a:fld id="{BD2CBC97-73A9-4963-98BB-23675C6C5A63}" type="slidenum">
              <a:rPr lang="en-US" sz="1200">
                <a:solidFill>
                  <a:srgbClr val="000000"/>
                </a:solidFill>
                <a:latin typeface="Corbel" pitchFamily="34" charset="0"/>
              </a:rPr>
              <a:pPr algn="r" eaLnBrk="1" hangingPunct="1">
                <a:buFont typeface="Times New Roman" pitchFamily="18" charset="0"/>
                <a:buNone/>
              </a:pPr>
              <a:t>11</a:t>
            </a:fld>
            <a:endParaRPr lang="en-US" sz="1200">
              <a:solidFill>
                <a:srgbClr val="000000"/>
              </a:solidFill>
              <a:latin typeface="Corbel" pitchFamily="34" charset="0"/>
            </a:endParaRPr>
          </a:p>
        </p:txBody>
      </p:sp>
    </p:spTree>
    <p:extLst>
      <p:ext uri="{BB962C8B-B14F-4D97-AF65-F5344CB8AC3E}">
        <p14:creationId xmlns:p14="http://schemas.microsoft.com/office/powerpoint/2010/main" val="23650278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xfrm>
            <a:off x="989013" y="768350"/>
            <a:ext cx="5114925" cy="38354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tr-TR" smtClean="0"/>
              <a:t>Sabbatical İzinler için en az 3 ay en çok 12 ay maksimum 3.500 dolar</a:t>
            </a:r>
          </a:p>
          <a:p>
            <a:r>
              <a:rPr lang="tr-TR" smtClean="0"/>
              <a:t>Normal Destek: En az 1 hafta en çok 12 ay maksimum 3.000 dolar</a:t>
            </a:r>
          </a:p>
        </p:txBody>
      </p:sp>
      <p:sp>
        <p:nvSpPr>
          <p:cNvPr id="4" name="Slide Number Placeholder 3"/>
          <p:cNvSpPr>
            <a:spLocks noGrp="1"/>
          </p:cNvSpPr>
          <p:nvPr>
            <p:ph type="sldNum" sz="quarter" idx="5"/>
          </p:nvPr>
        </p:nvSpPr>
        <p:spPr/>
        <p:txBody>
          <a:bodyPr/>
          <a:lstStyle/>
          <a:p>
            <a:pPr>
              <a:defRPr/>
            </a:pPr>
            <a:fld id="{D365250F-A18A-4BCF-8F0E-500BECD55625}" type="slidenum">
              <a:rPr lang="tr-TR" smtClean="0">
                <a:solidFill>
                  <a:prstClr val="white"/>
                </a:solidFill>
              </a:rPr>
              <a:pPr>
                <a:defRPr/>
              </a:pPr>
              <a:t>13</a:t>
            </a:fld>
            <a:endParaRPr lang="tr-TR">
              <a:solidFill>
                <a:prstClr val="white"/>
              </a:solidFill>
            </a:endParaRPr>
          </a:p>
        </p:txBody>
      </p:sp>
    </p:spTree>
    <p:extLst>
      <p:ext uri="{BB962C8B-B14F-4D97-AF65-F5344CB8AC3E}">
        <p14:creationId xmlns:p14="http://schemas.microsoft.com/office/powerpoint/2010/main" val="19364385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xfrm>
            <a:off x="989013" y="768350"/>
            <a:ext cx="5114925" cy="38354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tr-TR" smtClean="0"/>
              <a:t>Sabbatical İzinler için en az 3 ay en çok 12 ay maksimum 3.500 dolar</a:t>
            </a:r>
          </a:p>
          <a:p>
            <a:r>
              <a:rPr lang="tr-TR" smtClean="0"/>
              <a:t>Normal Destek: En az 1 hafta en çok 12 ay maksimum 3.000 dolar</a:t>
            </a:r>
          </a:p>
        </p:txBody>
      </p:sp>
      <p:sp>
        <p:nvSpPr>
          <p:cNvPr id="4" name="Slide Number Placeholder 3"/>
          <p:cNvSpPr>
            <a:spLocks noGrp="1"/>
          </p:cNvSpPr>
          <p:nvPr>
            <p:ph type="sldNum" sz="quarter" idx="5"/>
          </p:nvPr>
        </p:nvSpPr>
        <p:spPr/>
        <p:txBody>
          <a:bodyPr/>
          <a:lstStyle/>
          <a:p>
            <a:pPr>
              <a:defRPr/>
            </a:pPr>
            <a:fld id="{D365250F-A18A-4BCF-8F0E-500BECD55625}" type="slidenum">
              <a:rPr lang="tr-TR" smtClean="0">
                <a:solidFill>
                  <a:prstClr val="white"/>
                </a:solidFill>
              </a:rPr>
              <a:pPr>
                <a:defRPr/>
              </a:pPr>
              <a:t>14</a:t>
            </a:fld>
            <a:endParaRPr lang="tr-TR">
              <a:solidFill>
                <a:prstClr val="white"/>
              </a:solidFill>
            </a:endParaRPr>
          </a:p>
        </p:txBody>
      </p:sp>
    </p:spTree>
    <p:extLst>
      <p:ext uri="{BB962C8B-B14F-4D97-AF65-F5344CB8AC3E}">
        <p14:creationId xmlns:p14="http://schemas.microsoft.com/office/powerpoint/2010/main" val="37962788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xfrm>
            <a:off x="989013" y="768350"/>
            <a:ext cx="5114925" cy="38354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tr-TR" smtClean="0"/>
              <a:t>Sabbatical İzinler için en az 3 ay en çok 12 ay maksimum 3.500 dolar</a:t>
            </a:r>
          </a:p>
          <a:p>
            <a:r>
              <a:rPr lang="tr-TR" smtClean="0"/>
              <a:t>Normal Destek: En az 1 hafta en çok 12 ay maksimum 3.000 dolar</a:t>
            </a:r>
          </a:p>
        </p:txBody>
      </p:sp>
      <p:sp>
        <p:nvSpPr>
          <p:cNvPr id="4" name="Slide Number Placeholder 3"/>
          <p:cNvSpPr>
            <a:spLocks noGrp="1"/>
          </p:cNvSpPr>
          <p:nvPr>
            <p:ph type="sldNum" sz="quarter" idx="5"/>
          </p:nvPr>
        </p:nvSpPr>
        <p:spPr/>
        <p:txBody>
          <a:bodyPr/>
          <a:lstStyle/>
          <a:p>
            <a:pPr>
              <a:defRPr/>
            </a:pPr>
            <a:fld id="{D365250F-A18A-4BCF-8F0E-500BECD55625}" type="slidenum">
              <a:rPr lang="tr-TR" smtClean="0">
                <a:solidFill>
                  <a:prstClr val="white"/>
                </a:solidFill>
              </a:rPr>
              <a:pPr>
                <a:defRPr/>
              </a:pPr>
              <a:t>15</a:t>
            </a:fld>
            <a:endParaRPr lang="tr-TR">
              <a:solidFill>
                <a:prstClr val="white"/>
              </a:solidFill>
            </a:endParaRPr>
          </a:p>
        </p:txBody>
      </p:sp>
    </p:spTree>
    <p:extLst>
      <p:ext uri="{BB962C8B-B14F-4D97-AF65-F5344CB8AC3E}">
        <p14:creationId xmlns:p14="http://schemas.microsoft.com/office/powerpoint/2010/main" val="35621851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xfrm>
            <a:off x="989013" y="768350"/>
            <a:ext cx="5114925" cy="38354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tr-TR" smtClean="0"/>
              <a:t>Sabbatical İzinler için en az 3 ay en çok 12 ay maksimum 3.500 dolar</a:t>
            </a:r>
          </a:p>
          <a:p>
            <a:r>
              <a:rPr lang="tr-TR" smtClean="0"/>
              <a:t>Normal Destek: En az 1 hafta en çok 12 ay maksimum 3.000 dolar</a:t>
            </a:r>
          </a:p>
        </p:txBody>
      </p:sp>
      <p:sp>
        <p:nvSpPr>
          <p:cNvPr id="4" name="Slide Number Placeholder 3"/>
          <p:cNvSpPr>
            <a:spLocks noGrp="1"/>
          </p:cNvSpPr>
          <p:nvPr>
            <p:ph type="sldNum" sz="quarter" idx="5"/>
          </p:nvPr>
        </p:nvSpPr>
        <p:spPr/>
        <p:txBody>
          <a:bodyPr/>
          <a:lstStyle/>
          <a:p>
            <a:pPr>
              <a:defRPr/>
            </a:pPr>
            <a:fld id="{D365250F-A18A-4BCF-8F0E-500BECD55625}" type="slidenum">
              <a:rPr lang="tr-TR" smtClean="0">
                <a:solidFill>
                  <a:prstClr val="white"/>
                </a:solidFill>
              </a:rPr>
              <a:pPr>
                <a:defRPr/>
              </a:pPr>
              <a:t>16</a:t>
            </a:fld>
            <a:endParaRPr lang="tr-TR">
              <a:solidFill>
                <a:prstClr val="white"/>
              </a:solidFill>
            </a:endParaRPr>
          </a:p>
        </p:txBody>
      </p:sp>
    </p:spTree>
    <p:extLst>
      <p:ext uri="{BB962C8B-B14F-4D97-AF65-F5344CB8AC3E}">
        <p14:creationId xmlns:p14="http://schemas.microsoft.com/office/powerpoint/2010/main" val="29685537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pic>
        <p:nvPicPr>
          <p:cNvPr id="4" name="15 Resim" descr="Arka Fon.jpg"/>
          <p:cNvPicPr>
            <a:picLocks noChangeAspect="1"/>
          </p:cNvPicPr>
          <p:nvPr userDrawn="1"/>
        </p:nvPicPr>
        <p:blipFill>
          <a:blip r:embed="rId2"/>
          <a:srcRect/>
          <a:stretch>
            <a:fillRect/>
          </a:stretch>
        </p:blipFill>
        <p:spPr bwMode="auto">
          <a:xfrm>
            <a:off x="7939" y="0"/>
            <a:ext cx="9128125" cy="6858000"/>
          </a:xfrm>
          <a:prstGeom prst="rect">
            <a:avLst/>
          </a:prstGeom>
          <a:noFill/>
          <a:ln w="9525">
            <a:noFill/>
            <a:miter lim="800000"/>
            <a:headEnd/>
            <a:tailEnd/>
          </a:ln>
        </p:spPr>
      </p:pic>
      <p:sp>
        <p:nvSpPr>
          <p:cNvPr id="2" name="1 Başlık"/>
          <p:cNvSpPr>
            <a:spLocks noGrp="1"/>
          </p:cNvSpPr>
          <p:nvPr>
            <p:ph type="ctrTitle"/>
          </p:nvPr>
        </p:nvSpPr>
        <p:spPr>
          <a:xfrm>
            <a:off x="685800" y="2130426"/>
            <a:ext cx="7772400" cy="1470025"/>
          </a:xfrm>
        </p:spPr>
        <p:txBody>
          <a:bodyPr>
            <a:normAutofit/>
          </a:bodyPr>
          <a:lstStyle>
            <a:lvl1pPr algn="ctr">
              <a:defRPr sz="4800" b="1">
                <a:solidFill>
                  <a:schemeClr val="accent2">
                    <a:lumMod val="50000"/>
                  </a:schemeClr>
                </a:solidFill>
                <a:latin typeface="Corbel" pitchFamily="34" charset="0"/>
              </a:defRPr>
            </a:lvl1pPr>
          </a:lstStyle>
          <a:p>
            <a:r>
              <a:rPr lang="tr-TR" noProof="0" dirty="0" smtClean="0"/>
              <a:t>Asıl başlık stili için tıklatın</a:t>
            </a:r>
            <a:endParaRPr lang="tr-TR" noProof="0" dirty="0"/>
          </a:p>
        </p:txBody>
      </p:sp>
      <p:sp>
        <p:nvSpPr>
          <p:cNvPr id="3" name="2 Alt Başlık"/>
          <p:cNvSpPr>
            <a:spLocks noGrp="1"/>
          </p:cNvSpPr>
          <p:nvPr>
            <p:ph type="subTitle" idx="1"/>
          </p:nvPr>
        </p:nvSpPr>
        <p:spPr>
          <a:xfrm>
            <a:off x="1371600" y="3886200"/>
            <a:ext cx="6400800" cy="1752600"/>
          </a:xfrm>
        </p:spPr>
        <p:txBody>
          <a:bodyPr>
            <a:normAutofit/>
          </a:bodyPr>
          <a:lstStyle>
            <a:lvl1pPr marL="0" indent="0" algn="ctr">
              <a:spcBef>
                <a:spcPts val="0"/>
              </a:spcBef>
              <a:buNone/>
              <a:defRPr sz="2800">
                <a:solidFill>
                  <a:schemeClr val="tx1">
                    <a:tint val="75000"/>
                  </a:schemeClr>
                </a:solidFill>
                <a:latin typeface="Corbe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dirty="0" smtClean="0"/>
              <a:t>Asıl alt başlık stilini düzenlemek için tıklatın</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tr-TR" dirty="0"/>
          </a:p>
        </p:txBody>
      </p:sp>
    </p:spTree>
    <p:extLst>
      <p:ext uri="{BB962C8B-B14F-4D97-AF65-F5344CB8AC3E}">
        <p14:creationId xmlns:p14="http://schemas.microsoft.com/office/powerpoint/2010/main" val="41581551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35496" y="0"/>
            <a:ext cx="7776864" cy="706091"/>
          </a:xfrm>
        </p:spPr>
        <p:txBody>
          <a:bodyPr>
            <a:normAutofit/>
          </a:bodyPr>
          <a:lstStyle>
            <a:lvl1pPr>
              <a:defRPr sz="2500" b="1">
                <a:latin typeface="Corbel" pitchFamily="34" charset="0"/>
              </a:defRPr>
            </a:lvl1pPr>
          </a:lstStyle>
          <a:p>
            <a:r>
              <a:rPr lang="tr-TR" noProof="0" dirty="0" smtClean="0"/>
              <a:t>Asıl başlık stili için tıklatın</a:t>
            </a:r>
            <a:endParaRPr lang="tr-TR" noProof="0" dirty="0"/>
          </a:p>
        </p:txBody>
      </p:sp>
      <p:sp>
        <p:nvSpPr>
          <p:cNvPr id="3" name="2 İçerik Yer Tutucusu"/>
          <p:cNvSpPr>
            <a:spLocks noGrp="1"/>
          </p:cNvSpPr>
          <p:nvPr>
            <p:ph idx="1"/>
          </p:nvPr>
        </p:nvSpPr>
        <p:spPr>
          <a:xfrm>
            <a:off x="467544" y="1052737"/>
            <a:ext cx="8424936" cy="5073427"/>
          </a:xfrm>
        </p:spPr>
        <p:txBody>
          <a:bodyPr>
            <a:normAutofit/>
          </a:bodyPr>
          <a:lstStyle>
            <a:lvl1pPr>
              <a:defRPr sz="2400">
                <a:latin typeface="Corbel" pitchFamily="34" charset="0"/>
              </a:defRPr>
            </a:lvl1pPr>
            <a:lvl2pPr>
              <a:defRPr sz="2400">
                <a:latin typeface="Corbel" pitchFamily="34" charset="0"/>
              </a:defRPr>
            </a:lvl2pPr>
            <a:lvl3pPr>
              <a:defRPr sz="2400">
                <a:latin typeface="Corbel" pitchFamily="34" charset="0"/>
              </a:defRPr>
            </a:lvl3pPr>
            <a:lvl4pPr>
              <a:defRPr sz="2400">
                <a:latin typeface="Corbel" pitchFamily="34" charset="0"/>
              </a:defRPr>
            </a:lvl4pPr>
            <a:lvl5pPr>
              <a:defRPr sz="2400">
                <a:latin typeface="Corbel" pitchFamily="34" charset="0"/>
              </a:defRPr>
            </a:lvl5pPr>
          </a:lstStyle>
          <a:p>
            <a:pPr lvl="0"/>
            <a:r>
              <a:rPr lang="tr-TR" noProof="0" dirty="0" smtClean="0"/>
              <a:t>Asıl metin stillerini düzenlemek için tıklatın</a:t>
            </a:r>
          </a:p>
          <a:p>
            <a:pPr lvl="1"/>
            <a:r>
              <a:rPr lang="tr-TR" noProof="0" dirty="0" smtClean="0"/>
              <a:t>İkinci düzey</a:t>
            </a:r>
          </a:p>
          <a:p>
            <a:pPr lvl="2"/>
            <a:r>
              <a:rPr lang="tr-TR" noProof="0" dirty="0" smtClean="0"/>
              <a:t>Üçüncü düzey</a:t>
            </a:r>
          </a:p>
          <a:p>
            <a:pPr lvl="3"/>
            <a:r>
              <a:rPr lang="tr-TR" noProof="0" dirty="0" smtClean="0"/>
              <a:t>Dördüncü düzey</a:t>
            </a:r>
          </a:p>
          <a:p>
            <a:pPr lvl="4"/>
            <a:r>
              <a:rPr lang="tr-TR" noProof="0" dirty="0" smtClean="0"/>
              <a:t>Beşinci düzey</a:t>
            </a:r>
            <a:endParaRPr lang="tr-TR" noProof="0"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 Id="rId6" Type="http://schemas.openxmlformats.org/officeDocument/2006/relationships/image" Target="../media/image1.jpeg"/><Relationship Id="rId7"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18 Resim" descr="Arka Fon.jpg"/>
          <p:cNvPicPr>
            <a:picLocks noChangeAspect="1"/>
          </p:cNvPicPr>
          <p:nvPr/>
        </p:nvPicPr>
        <p:blipFill>
          <a:blip r:embed="rId6"/>
          <a:srcRect/>
          <a:stretch>
            <a:fillRect/>
          </a:stretch>
        </p:blipFill>
        <p:spPr bwMode="auto">
          <a:xfrm>
            <a:off x="7939" y="0"/>
            <a:ext cx="9128125" cy="6858000"/>
          </a:xfrm>
          <a:prstGeom prst="rect">
            <a:avLst/>
          </a:prstGeom>
          <a:noFill/>
          <a:ln w="9525">
            <a:noFill/>
            <a:miter lim="800000"/>
            <a:headEnd/>
            <a:tailEnd/>
          </a:ln>
        </p:spPr>
      </p:pic>
      <p:sp>
        <p:nvSpPr>
          <p:cNvPr id="8" name="7 Dikdörtgen"/>
          <p:cNvSpPr/>
          <p:nvPr userDrawn="1"/>
        </p:nvSpPr>
        <p:spPr bwMode="auto">
          <a:xfrm>
            <a:off x="0" y="0"/>
            <a:ext cx="8147050" cy="720725"/>
          </a:xfrm>
          <a:prstGeom prst="rect">
            <a:avLst/>
          </a:prstGeom>
          <a:gradFill>
            <a:gsLst>
              <a:gs pos="0">
                <a:schemeClr val="accent2">
                  <a:shade val="51000"/>
                  <a:satMod val="130000"/>
                </a:schemeClr>
              </a:gs>
              <a:gs pos="80000">
                <a:schemeClr val="accent2">
                  <a:shade val="93000"/>
                  <a:satMod val="130000"/>
                </a:schemeClr>
              </a:gs>
              <a:gs pos="100000">
                <a:schemeClr val="accent2">
                  <a:shade val="94000"/>
                  <a:satMod val="135000"/>
                </a:schemeClr>
              </a:gs>
            </a:gsLst>
          </a:gra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a:lstStyle/>
          <a:p>
            <a:pPr eaLnBrk="0" hangingPunct="0">
              <a:defRPr/>
            </a:pPr>
            <a:endParaRPr lang="en-US" b="0" dirty="0">
              <a:solidFill>
                <a:schemeClr val="tx1"/>
              </a:solidFill>
              <a:effectLst/>
            </a:endParaRPr>
          </a:p>
        </p:txBody>
      </p:sp>
      <p:sp>
        <p:nvSpPr>
          <p:cNvPr id="1028" name="1 Başlık Yer Tutucusu"/>
          <p:cNvSpPr>
            <a:spLocks noGrp="1"/>
          </p:cNvSpPr>
          <p:nvPr>
            <p:ph type="title"/>
          </p:nvPr>
        </p:nvSpPr>
        <p:spPr bwMode="auto">
          <a:xfrm>
            <a:off x="34927" y="0"/>
            <a:ext cx="7777163" cy="70643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dirty="0" smtClean="0"/>
              <a:t>Asıl başlık stili için tıklatın</a:t>
            </a:r>
          </a:p>
        </p:txBody>
      </p:sp>
      <p:sp>
        <p:nvSpPr>
          <p:cNvPr id="1029" name="2 Metin Yer Tutucusu"/>
          <p:cNvSpPr>
            <a:spLocks noGrp="1"/>
          </p:cNvSpPr>
          <p:nvPr>
            <p:ph type="body" idx="1"/>
          </p:nvPr>
        </p:nvSpPr>
        <p:spPr bwMode="auto">
          <a:xfrm>
            <a:off x="714375" y="1052512"/>
            <a:ext cx="7715250" cy="507365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dirty="0" smtClean="0"/>
              <a:t>Asıl metin stillerini düzenlemek için tıklatın</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en-US" dirty="0" smtClean="0"/>
          </a:p>
        </p:txBody>
      </p:sp>
      <p:sp>
        <p:nvSpPr>
          <p:cNvPr id="23" name="22 Dikdörtgen"/>
          <p:cNvSpPr/>
          <p:nvPr/>
        </p:nvSpPr>
        <p:spPr bwMode="auto">
          <a:xfrm>
            <a:off x="8189913" y="0"/>
            <a:ext cx="36512" cy="720725"/>
          </a:xfrm>
          <a:prstGeom prst="rect">
            <a:avLst/>
          </a:prstGeom>
          <a:gradFill>
            <a:gsLst>
              <a:gs pos="0">
                <a:schemeClr val="accent2">
                  <a:shade val="51000"/>
                  <a:satMod val="130000"/>
                </a:schemeClr>
              </a:gs>
              <a:gs pos="80000">
                <a:schemeClr val="accent2">
                  <a:shade val="93000"/>
                  <a:satMod val="130000"/>
                </a:schemeClr>
              </a:gs>
              <a:gs pos="100000">
                <a:schemeClr val="accent2">
                  <a:shade val="94000"/>
                  <a:satMod val="135000"/>
                </a:schemeClr>
              </a:gs>
            </a:gsLst>
          </a:gra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a:lstStyle/>
          <a:p>
            <a:pPr eaLnBrk="0" hangingPunct="0">
              <a:defRPr/>
            </a:pPr>
            <a:endParaRPr lang="en-US" dirty="0">
              <a:solidFill>
                <a:schemeClr val="tx1"/>
              </a:solidFill>
            </a:endParaRPr>
          </a:p>
        </p:txBody>
      </p:sp>
      <p:sp>
        <p:nvSpPr>
          <p:cNvPr id="17" name="16 Dikdörtgen"/>
          <p:cNvSpPr/>
          <p:nvPr/>
        </p:nvSpPr>
        <p:spPr bwMode="auto">
          <a:xfrm>
            <a:off x="8272463" y="0"/>
            <a:ext cx="36512" cy="720725"/>
          </a:xfrm>
          <a:prstGeom prst="rect">
            <a:avLst/>
          </a:prstGeom>
          <a:gradFill>
            <a:gsLst>
              <a:gs pos="0">
                <a:schemeClr val="accent2">
                  <a:shade val="51000"/>
                  <a:satMod val="130000"/>
                </a:schemeClr>
              </a:gs>
              <a:gs pos="80000">
                <a:schemeClr val="accent2">
                  <a:shade val="93000"/>
                  <a:satMod val="130000"/>
                </a:schemeClr>
              </a:gs>
              <a:gs pos="100000">
                <a:schemeClr val="accent2">
                  <a:shade val="94000"/>
                  <a:satMod val="135000"/>
                </a:schemeClr>
              </a:gs>
            </a:gsLst>
          </a:gra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a:lstStyle/>
          <a:p>
            <a:pPr eaLnBrk="0" hangingPunct="0">
              <a:defRPr/>
            </a:pPr>
            <a:endParaRPr lang="en-US" dirty="0">
              <a:solidFill>
                <a:schemeClr val="tx1"/>
              </a:solidFill>
            </a:endParaRPr>
          </a:p>
        </p:txBody>
      </p:sp>
      <p:pic>
        <p:nvPicPr>
          <p:cNvPr id="12" name="Picture 2" descr="C:\Users\fatih.esen\Desktop\tubitak.png"/>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8424428" y="16438"/>
            <a:ext cx="612068" cy="748266"/>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95260" r:id="rId1"/>
    <p:sldLayoutId id="2147495267" r:id="rId2"/>
    <p:sldLayoutId id="2147495247" r:id="rId3"/>
    <p:sldLayoutId id="2147495261" r:id="rId4"/>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hf sldNum="0" hdr="0" ftr="0" dt="0"/>
  <p:txStyles>
    <p:titleStyle>
      <a:lvl1pPr algn="l" rtl="0" eaLnBrk="0" fontAlgn="base" hangingPunct="0">
        <a:spcBef>
          <a:spcPct val="0"/>
        </a:spcBef>
        <a:spcAft>
          <a:spcPct val="0"/>
        </a:spcAft>
        <a:defRPr sz="2500" b="1" kern="1200">
          <a:solidFill>
            <a:schemeClr val="bg1"/>
          </a:solidFill>
          <a:effectLst/>
          <a:latin typeface="Corbel" pitchFamily="34" charset="0"/>
          <a:ea typeface="+mj-ea"/>
          <a:cs typeface="+mj-cs"/>
        </a:defRPr>
      </a:lvl1pPr>
      <a:lvl2pPr algn="l" rtl="0" eaLnBrk="0" fontAlgn="base" hangingPunct="0">
        <a:spcBef>
          <a:spcPct val="0"/>
        </a:spcBef>
        <a:spcAft>
          <a:spcPct val="0"/>
        </a:spcAft>
        <a:defRPr sz="2800" b="1">
          <a:solidFill>
            <a:schemeClr val="bg1"/>
          </a:solidFill>
          <a:latin typeface="Corbel" pitchFamily="34" charset="0"/>
        </a:defRPr>
      </a:lvl2pPr>
      <a:lvl3pPr algn="l" rtl="0" eaLnBrk="0" fontAlgn="base" hangingPunct="0">
        <a:spcBef>
          <a:spcPct val="0"/>
        </a:spcBef>
        <a:spcAft>
          <a:spcPct val="0"/>
        </a:spcAft>
        <a:defRPr sz="2800" b="1">
          <a:solidFill>
            <a:schemeClr val="bg1"/>
          </a:solidFill>
          <a:latin typeface="Corbel" pitchFamily="34" charset="0"/>
        </a:defRPr>
      </a:lvl3pPr>
      <a:lvl4pPr algn="l" rtl="0" eaLnBrk="0" fontAlgn="base" hangingPunct="0">
        <a:spcBef>
          <a:spcPct val="0"/>
        </a:spcBef>
        <a:spcAft>
          <a:spcPct val="0"/>
        </a:spcAft>
        <a:defRPr sz="2800" b="1">
          <a:solidFill>
            <a:schemeClr val="bg1"/>
          </a:solidFill>
          <a:latin typeface="Corbel" pitchFamily="34" charset="0"/>
        </a:defRPr>
      </a:lvl4pPr>
      <a:lvl5pPr algn="l" rtl="0" eaLnBrk="0" fontAlgn="base" hangingPunct="0">
        <a:spcBef>
          <a:spcPct val="0"/>
        </a:spcBef>
        <a:spcAft>
          <a:spcPct val="0"/>
        </a:spcAft>
        <a:defRPr sz="2800" b="1">
          <a:solidFill>
            <a:schemeClr val="bg1"/>
          </a:solidFill>
          <a:latin typeface="Corbel" pitchFamily="34" charset="0"/>
        </a:defRPr>
      </a:lvl5pPr>
      <a:lvl6pPr marL="457200" algn="l" rtl="0" eaLnBrk="1" fontAlgn="base" hangingPunct="1">
        <a:spcBef>
          <a:spcPct val="0"/>
        </a:spcBef>
        <a:spcAft>
          <a:spcPct val="0"/>
        </a:spcAft>
        <a:defRPr sz="3600" b="1">
          <a:solidFill>
            <a:schemeClr val="bg1"/>
          </a:solidFill>
          <a:latin typeface="Futura Bk BT"/>
        </a:defRPr>
      </a:lvl6pPr>
      <a:lvl7pPr marL="914400" algn="l" rtl="0" eaLnBrk="1" fontAlgn="base" hangingPunct="1">
        <a:spcBef>
          <a:spcPct val="0"/>
        </a:spcBef>
        <a:spcAft>
          <a:spcPct val="0"/>
        </a:spcAft>
        <a:defRPr sz="3600" b="1">
          <a:solidFill>
            <a:schemeClr val="bg1"/>
          </a:solidFill>
          <a:latin typeface="Futura Bk BT"/>
        </a:defRPr>
      </a:lvl7pPr>
      <a:lvl8pPr marL="1371600" algn="l" rtl="0" eaLnBrk="1" fontAlgn="base" hangingPunct="1">
        <a:spcBef>
          <a:spcPct val="0"/>
        </a:spcBef>
        <a:spcAft>
          <a:spcPct val="0"/>
        </a:spcAft>
        <a:defRPr sz="3600" b="1">
          <a:solidFill>
            <a:schemeClr val="bg1"/>
          </a:solidFill>
          <a:latin typeface="Futura Bk BT"/>
        </a:defRPr>
      </a:lvl8pPr>
      <a:lvl9pPr marL="1828800" algn="l" rtl="0" eaLnBrk="1" fontAlgn="base" hangingPunct="1">
        <a:spcBef>
          <a:spcPct val="0"/>
        </a:spcBef>
        <a:spcAft>
          <a:spcPct val="0"/>
        </a:spcAft>
        <a:defRPr sz="3600" b="1">
          <a:solidFill>
            <a:schemeClr val="bg1"/>
          </a:solidFill>
          <a:latin typeface="Futura Bk BT"/>
        </a:defRPr>
      </a:lvl9pPr>
    </p:titleStyle>
    <p:bodyStyle>
      <a:lvl1pPr marL="342900" indent="-342900" algn="l" rtl="0" eaLnBrk="0" fontAlgn="base" hangingPunct="0">
        <a:spcBef>
          <a:spcPct val="0"/>
        </a:spcBef>
        <a:spcAft>
          <a:spcPct val="0"/>
        </a:spcAft>
        <a:buFont typeface="Arial" pitchFamily="34" charset="0"/>
        <a:buChar char="•"/>
        <a:defRPr sz="2400" kern="1200">
          <a:solidFill>
            <a:schemeClr val="tx1"/>
          </a:solidFill>
          <a:latin typeface="Corbel" pitchFamily="34" charset="0"/>
          <a:ea typeface="+mn-ea"/>
          <a:cs typeface="+mn-cs"/>
        </a:defRPr>
      </a:lvl1pPr>
      <a:lvl2pPr marL="742950" indent="-285750" algn="l" rtl="0" eaLnBrk="0" fontAlgn="base" hangingPunct="0">
        <a:spcBef>
          <a:spcPct val="0"/>
        </a:spcBef>
        <a:spcAft>
          <a:spcPct val="0"/>
        </a:spcAft>
        <a:buFont typeface="Arial" pitchFamily="34" charset="0"/>
        <a:buChar char="–"/>
        <a:defRPr sz="2400" kern="1200">
          <a:solidFill>
            <a:schemeClr val="tx1"/>
          </a:solidFill>
          <a:latin typeface="Corbel" pitchFamily="34" charset="0"/>
          <a:ea typeface="+mn-ea"/>
          <a:cs typeface="+mn-cs"/>
        </a:defRPr>
      </a:lvl2pPr>
      <a:lvl3pPr marL="1143000" indent="-228600" algn="l" rtl="0" eaLnBrk="0" fontAlgn="base" hangingPunct="0">
        <a:spcBef>
          <a:spcPct val="0"/>
        </a:spcBef>
        <a:spcAft>
          <a:spcPct val="0"/>
        </a:spcAft>
        <a:buFont typeface="Arial" pitchFamily="34" charset="0"/>
        <a:buChar char="•"/>
        <a:defRPr sz="2400" kern="1200">
          <a:solidFill>
            <a:schemeClr val="tx1"/>
          </a:solidFill>
          <a:latin typeface="Corbel" pitchFamily="34" charset="0"/>
          <a:ea typeface="+mn-ea"/>
          <a:cs typeface="+mn-cs"/>
        </a:defRPr>
      </a:lvl3pPr>
      <a:lvl4pPr marL="1600200" indent="-228600" algn="l" rtl="0" eaLnBrk="0" fontAlgn="base" hangingPunct="0">
        <a:spcBef>
          <a:spcPct val="0"/>
        </a:spcBef>
        <a:spcAft>
          <a:spcPct val="0"/>
        </a:spcAft>
        <a:buFont typeface="Arial" pitchFamily="34" charset="0"/>
        <a:buChar char="–"/>
        <a:defRPr sz="2400" kern="1200">
          <a:solidFill>
            <a:schemeClr val="tx1"/>
          </a:solidFill>
          <a:latin typeface="Corbel" pitchFamily="34" charset="0"/>
          <a:ea typeface="+mn-ea"/>
          <a:cs typeface="+mn-cs"/>
        </a:defRPr>
      </a:lvl4pPr>
      <a:lvl5pPr marL="2057400" indent="-228600" algn="l" rtl="0" eaLnBrk="0" fontAlgn="base" hangingPunct="0">
        <a:spcBef>
          <a:spcPct val="0"/>
        </a:spcBef>
        <a:spcAft>
          <a:spcPct val="0"/>
        </a:spcAft>
        <a:buFont typeface="Arial" pitchFamily="34" charset="0"/>
        <a:buChar char="»"/>
        <a:defRPr sz="2400" kern="1200">
          <a:solidFill>
            <a:schemeClr val="tx1"/>
          </a:solidFill>
          <a:latin typeface="Corbe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image" Target="../media/image20.png"/><Relationship Id="rId6" Type="http://schemas.openxmlformats.org/officeDocument/2006/relationships/image" Target="../media/image21.png"/><Relationship Id="rId7" Type="http://schemas.openxmlformats.org/officeDocument/2006/relationships/image" Target="../media/image22.png"/><Relationship Id="rId8" Type="http://schemas.openxmlformats.org/officeDocument/2006/relationships/image" Target="../media/image23.png"/><Relationship Id="rId9" Type="http://schemas.openxmlformats.org/officeDocument/2006/relationships/image" Target="../media/image24.png"/><Relationship Id="rId10" Type="http://schemas.openxmlformats.org/officeDocument/2006/relationships/image" Target="../media/image25.png"/><Relationship Id="rId11" Type="http://schemas.openxmlformats.org/officeDocument/2006/relationships/image" Target="../media/image26.png"/><Relationship Id="rId1" Type="http://schemas.openxmlformats.org/officeDocument/2006/relationships/slideLayout" Target="../slideLayouts/slideLayout3.xml"/><Relationship Id="rId2"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png"/><Relationship Id="rId5" Type="http://schemas.openxmlformats.org/officeDocument/2006/relationships/image" Target="../media/image29.png"/><Relationship Id="rId6" Type="http://schemas.openxmlformats.org/officeDocument/2006/relationships/image" Target="../media/image30.png"/><Relationship Id="rId7" Type="http://schemas.openxmlformats.org/officeDocument/2006/relationships/image" Target="../media/image31.png"/><Relationship Id="rId8" Type="http://schemas.openxmlformats.org/officeDocument/2006/relationships/image" Target="../media/image32.png"/><Relationship Id="rId9" Type="http://schemas.openxmlformats.org/officeDocument/2006/relationships/image" Target="../media/image33.png"/><Relationship Id="rId10" Type="http://schemas.openxmlformats.org/officeDocument/2006/relationships/image" Target="../media/image34.png"/><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hyperlink" Target="http://www.tubitak.gov.tr/ardeb3001" TargetMode="Externa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8" Type="http://schemas.openxmlformats.org/officeDocument/2006/relationships/hyperlink" Target="http://www.tubitak.gov.tr/ardeb3001" TargetMode="External"/><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8" Type="http://schemas.openxmlformats.org/officeDocument/2006/relationships/hyperlink" Target="http://www.tubitak.gov.tr/ardeb3001" TargetMode="External"/><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4.xml"/><Relationship Id="rId4" Type="http://schemas.openxmlformats.org/officeDocument/2006/relationships/diagramLayout" Target="../diagrams/layout4.xml"/><Relationship Id="rId5" Type="http://schemas.openxmlformats.org/officeDocument/2006/relationships/diagramQuickStyle" Target="../diagrams/quickStyle4.xml"/><Relationship Id="rId6" Type="http://schemas.openxmlformats.org/officeDocument/2006/relationships/diagramColors" Target="../diagrams/colors4.xml"/><Relationship Id="rId7" Type="http://schemas.microsoft.com/office/2007/relationships/diagramDrawing" Target="../diagrams/drawing4.xml"/><Relationship Id="rId8" Type="http://schemas.openxmlformats.org/officeDocument/2006/relationships/hyperlink" Target="http://www.tubitak.gov.tr/ardeb3001" TargetMode="External"/><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_rels/slide17.xml.rels><?xml version="1.0" encoding="UTF-8" standalone="yes"?>
<Relationships xmlns="http://schemas.openxmlformats.org/package/2006/relationships"><Relationship Id="rId3" Type="http://schemas.openxmlformats.org/officeDocument/2006/relationships/hyperlink" Target="http://www.tubitak.gov.tr/ardeb3001" TargetMode="External"/><Relationship Id="rId4" Type="http://schemas.openxmlformats.org/officeDocument/2006/relationships/diagramData" Target="../diagrams/data5.xml"/><Relationship Id="rId5" Type="http://schemas.openxmlformats.org/officeDocument/2006/relationships/diagramLayout" Target="../diagrams/layout5.xml"/><Relationship Id="rId6" Type="http://schemas.openxmlformats.org/officeDocument/2006/relationships/diagramQuickStyle" Target="../diagrams/quickStyle5.xml"/><Relationship Id="rId7" Type="http://schemas.openxmlformats.org/officeDocument/2006/relationships/diagramColors" Target="../diagrams/colors5.xml"/><Relationship Id="rId8" Type="http://schemas.microsoft.com/office/2007/relationships/diagramDrawing" Target="../diagrams/drawing5.xml"/><Relationship Id="rId1" Type="http://schemas.openxmlformats.org/officeDocument/2006/relationships/slideLayout" Target="../slideLayouts/slideLayout2.xml"/><Relationship Id="rId2" Type="http://schemas.openxmlformats.org/officeDocument/2006/relationships/image" Target="../media/image37.wmf"/></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6.xml"/><Relationship Id="rId4" Type="http://schemas.openxmlformats.org/officeDocument/2006/relationships/diagramLayout" Target="../diagrams/layout6.xml"/><Relationship Id="rId5" Type="http://schemas.openxmlformats.org/officeDocument/2006/relationships/diagramQuickStyle" Target="../diagrams/quickStyle6.xml"/><Relationship Id="rId6" Type="http://schemas.openxmlformats.org/officeDocument/2006/relationships/diagramColors" Target="../diagrams/colors6.xml"/><Relationship Id="rId7" Type="http://schemas.microsoft.com/office/2007/relationships/diagramDrawing" Target="../diagrams/drawing6.xml"/><Relationship Id="rId8" Type="http://schemas.openxmlformats.org/officeDocument/2006/relationships/hyperlink" Target="http://www.tubitak.gov.tr/ardeb1001" TargetMode="External"/><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7.xml"/><Relationship Id="rId4" Type="http://schemas.openxmlformats.org/officeDocument/2006/relationships/diagramLayout" Target="../diagrams/layout7.xml"/><Relationship Id="rId5" Type="http://schemas.openxmlformats.org/officeDocument/2006/relationships/diagramQuickStyle" Target="../diagrams/quickStyle7.xml"/><Relationship Id="rId6" Type="http://schemas.openxmlformats.org/officeDocument/2006/relationships/diagramColors" Target="../diagrams/colors7.xml"/><Relationship Id="rId7" Type="http://schemas.microsoft.com/office/2007/relationships/diagramDrawing" Target="../diagrams/drawing7.xml"/><Relationship Id="rId1" Type="http://schemas.openxmlformats.org/officeDocument/2006/relationships/slideLayout" Target="../slideLayouts/slideLayout2.xml"/><Relationship Id="rId2" Type="http://schemas.openxmlformats.org/officeDocument/2006/relationships/hyperlink" Target="http://www.tubitak.gov.tr/ardeb3001"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diagramData" Target="../diagrams/data1.xml"/><Relationship Id="rId6" Type="http://schemas.openxmlformats.org/officeDocument/2006/relationships/diagramLayout" Target="../diagrams/layout1.xml"/><Relationship Id="rId7" Type="http://schemas.openxmlformats.org/officeDocument/2006/relationships/diagramQuickStyle" Target="../diagrams/quickStyle1.xml"/><Relationship Id="rId8" Type="http://schemas.openxmlformats.org/officeDocument/2006/relationships/diagramColors" Target="../diagrams/colors1.xml"/><Relationship Id="rId9" Type="http://schemas.microsoft.com/office/2007/relationships/diagramDrawing" Target="../diagrams/drawing1.xml"/><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8.xml"/><Relationship Id="rId4" Type="http://schemas.openxmlformats.org/officeDocument/2006/relationships/diagramLayout" Target="../diagrams/layout8.xml"/><Relationship Id="rId5" Type="http://schemas.openxmlformats.org/officeDocument/2006/relationships/diagramQuickStyle" Target="../diagrams/quickStyle8.xml"/><Relationship Id="rId6" Type="http://schemas.openxmlformats.org/officeDocument/2006/relationships/diagramColors" Target="../diagrams/colors8.xml"/><Relationship Id="rId7" Type="http://schemas.microsoft.com/office/2007/relationships/diagramDrawing" Target="../diagrams/drawing8.xml"/><Relationship Id="rId8" Type="http://schemas.openxmlformats.org/officeDocument/2006/relationships/image" Target="../media/image38.jpeg"/><Relationship Id="rId9" Type="http://schemas.openxmlformats.org/officeDocument/2006/relationships/hyperlink" Target="http://www.tubitak.gov.tr/ardeb3001" TargetMode="External"/><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9.jpeg"/><Relationship Id="rId3" Type="http://schemas.openxmlformats.org/officeDocument/2006/relationships/hyperlink" Target="http://www.tubitak.gov.tr/ardeb3001"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0.jpeg"/><Relationship Id="rId3" Type="http://schemas.openxmlformats.org/officeDocument/2006/relationships/image" Target="../media/image4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3.jpeg"/><Relationship Id="rId3" Type="http://schemas.openxmlformats.org/officeDocument/2006/relationships/image" Target="../media/image4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5.w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46.jpeg"/></Relationships>
</file>

<file path=ppt/slides/_rels/slide27.xml.rels><?xml version="1.0" encoding="UTF-8" standalone="yes"?>
<Relationships xmlns="http://schemas.openxmlformats.org/package/2006/relationships"><Relationship Id="rId3" Type="http://schemas.openxmlformats.org/officeDocument/2006/relationships/image" Target="../media/image47.gif"/><Relationship Id="rId4" Type="http://schemas.openxmlformats.org/officeDocument/2006/relationships/image" Target="../media/image48.emf"/><Relationship Id="rId5" Type="http://schemas.openxmlformats.org/officeDocument/2006/relationships/image" Target="../media/image49.jpeg"/><Relationship Id="rId6" Type="http://schemas.openxmlformats.org/officeDocument/2006/relationships/image" Target="../media/image50.jpeg"/><Relationship Id="rId7" Type="http://schemas.openxmlformats.org/officeDocument/2006/relationships/image" Target="../media/image51.emf"/><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jpeg"/><Relationship Id="rId5" Type="http://schemas.openxmlformats.org/officeDocument/2006/relationships/image" Target="../media/image8.jpeg"/><Relationship Id="rId6" Type="http://schemas.openxmlformats.org/officeDocument/2006/relationships/image" Target="../media/image9.png"/><Relationship Id="rId7" Type="http://schemas.openxmlformats.org/officeDocument/2006/relationships/image" Target="../media/image10.png"/><Relationship Id="rId8" Type="http://schemas.openxmlformats.org/officeDocument/2006/relationships/image" Target="../media/image11.png"/><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5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5.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6.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2.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57.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8.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9.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60.wmf"/></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61.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6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63.jpeg"/><Relationship Id="rId3" Type="http://schemas.openxmlformats.org/officeDocument/2006/relationships/image" Target="../media/image64.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52.xml.rels><?xml version="1.0" encoding="UTF-8" standalone="yes"?>
<Relationships xmlns="http://schemas.openxmlformats.org/package/2006/relationships"><Relationship Id="rId3" Type="http://schemas.openxmlformats.org/officeDocument/2006/relationships/image" Target="../media/image65.png"/><Relationship Id="rId4" Type="http://schemas.openxmlformats.org/officeDocument/2006/relationships/hyperlink" Target="http://tarabis.tubitak.gov.tr/" TargetMode="External"/><Relationship Id="rId5" Type="http://schemas.openxmlformats.org/officeDocument/2006/relationships/image" Target="../media/image66.png"/><Relationship Id="rId6" Type="http://schemas.openxmlformats.org/officeDocument/2006/relationships/hyperlink" Target="http://pys.tubitak.gov.tr/" TargetMode="External"/><Relationship Id="rId7" Type="http://schemas.openxmlformats.org/officeDocument/2006/relationships/image" Target="../media/image67.png"/><Relationship Id="rId8" Type="http://schemas.openxmlformats.org/officeDocument/2006/relationships/image" Target="../media/image68.jpeg"/><Relationship Id="rId9" Type="http://schemas.openxmlformats.org/officeDocument/2006/relationships/image" Target="../media/image69.png"/><Relationship Id="rId10" Type="http://schemas.openxmlformats.org/officeDocument/2006/relationships/hyperlink" Target="http://arbis.tubitak.gov.tr/" TargetMode="External"/><Relationship Id="rId11" Type="http://schemas.openxmlformats.org/officeDocument/2006/relationships/image" Target="../media/image70.png"/><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53.xml.rels><?xml version="1.0" encoding="UTF-8" standalone="yes"?>
<Relationships xmlns="http://schemas.openxmlformats.org/package/2006/relationships"><Relationship Id="rId3" Type="http://schemas.openxmlformats.org/officeDocument/2006/relationships/diagramData" Target="../diagrams/data9.xml"/><Relationship Id="rId4" Type="http://schemas.openxmlformats.org/officeDocument/2006/relationships/diagramLayout" Target="../diagrams/layout9.xml"/><Relationship Id="rId5" Type="http://schemas.openxmlformats.org/officeDocument/2006/relationships/diagramQuickStyle" Target="../diagrams/quickStyle9.xml"/><Relationship Id="rId6" Type="http://schemas.openxmlformats.org/officeDocument/2006/relationships/diagramColors" Target="../diagrams/colors9.xml"/><Relationship Id="rId7" Type="http://schemas.microsoft.com/office/2007/relationships/diagramDrawing" Target="../diagrams/drawing9.xml"/><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71.jpe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forum.tubitak.gov.tr/" TargetMode="External"/><Relationship Id="rId3" Type="http://schemas.openxmlformats.org/officeDocument/2006/relationships/image" Target="../media/image72.jpe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7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5.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703264" y="2276872"/>
            <a:ext cx="7737475" cy="3600400"/>
          </a:xfrm>
        </p:spPr>
        <p:txBody>
          <a:bodyPr anchor="t">
            <a:noAutofit/>
          </a:bodyPr>
          <a:lstStyle/>
          <a:p>
            <a:pPr eaLnBrk="1" hangingPunct="1">
              <a:defRPr/>
            </a:pPr>
            <a:r>
              <a:rPr lang="tr-TR" sz="2000" dirty="0" smtClean="0">
                <a:solidFill>
                  <a:srgbClr val="000000"/>
                </a:solidFill>
                <a:effectLst>
                  <a:outerShdw blurRad="38100" dist="38100" dir="2700000" algn="tl">
                    <a:srgbClr val="000000">
                      <a:alpha val="43137"/>
                    </a:srgbClr>
                  </a:outerShdw>
                </a:effectLst>
              </a:rPr>
              <a:t>Araştırma Destek Programları Başkanlığı (ARDEB)</a:t>
            </a:r>
            <a:br>
              <a:rPr lang="tr-TR" sz="2000" dirty="0" smtClean="0">
                <a:solidFill>
                  <a:srgbClr val="000000"/>
                </a:solidFill>
                <a:effectLst>
                  <a:outerShdw blurRad="38100" dist="38100" dir="2700000" algn="tl">
                    <a:srgbClr val="000000">
                      <a:alpha val="43137"/>
                    </a:srgbClr>
                  </a:outerShdw>
                </a:effectLst>
              </a:rPr>
            </a:br>
            <a:r>
              <a:rPr lang="tr-TR" sz="2000" dirty="0">
                <a:solidFill>
                  <a:srgbClr val="000000"/>
                </a:solidFill>
                <a:effectLst>
                  <a:outerShdw blurRad="38100" dist="38100" dir="2700000" algn="tl">
                    <a:srgbClr val="000000">
                      <a:alpha val="43137"/>
                    </a:srgbClr>
                  </a:outerShdw>
                </a:effectLst>
              </a:rPr>
              <a:t/>
            </a:r>
            <a:br>
              <a:rPr lang="tr-TR" sz="2000" dirty="0">
                <a:solidFill>
                  <a:srgbClr val="000000"/>
                </a:solidFill>
                <a:effectLst>
                  <a:outerShdw blurRad="38100" dist="38100" dir="2700000" algn="tl">
                    <a:srgbClr val="000000">
                      <a:alpha val="43137"/>
                    </a:srgbClr>
                  </a:outerShdw>
                </a:effectLst>
              </a:rPr>
            </a:br>
            <a:r>
              <a:rPr lang="tr-TR" sz="4000" dirty="0" smtClean="0">
                <a:solidFill>
                  <a:srgbClr val="000000"/>
                </a:solidFill>
                <a:effectLst>
                  <a:outerShdw blurRad="38100" dist="38100" dir="2700000" algn="tl">
                    <a:srgbClr val="000000">
                      <a:alpha val="43137"/>
                    </a:srgbClr>
                  </a:outerShdw>
                </a:effectLst>
              </a:rPr>
              <a:t>Ulusal </a:t>
            </a:r>
            <a:r>
              <a:rPr lang="tr-TR" sz="4000" dirty="0">
                <a:solidFill>
                  <a:srgbClr val="000000"/>
                </a:solidFill>
                <a:effectLst>
                  <a:outerShdw blurRad="38100" dist="38100" dir="2700000" algn="tl">
                    <a:srgbClr val="000000">
                      <a:alpha val="43137"/>
                    </a:srgbClr>
                  </a:outerShdw>
                </a:effectLst>
              </a:rPr>
              <a:t>Akademik </a:t>
            </a:r>
            <a:r>
              <a:rPr lang="tr-TR" sz="4000" dirty="0" smtClean="0">
                <a:solidFill>
                  <a:srgbClr val="000000"/>
                </a:solidFill>
                <a:effectLst>
                  <a:outerShdw blurRad="38100" dist="38100" dir="2700000" algn="tl">
                    <a:srgbClr val="000000">
                      <a:alpha val="43137"/>
                    </a:srgbClr>
                  </a:outerShdw>
                </a:effectLst>
              </a:rPr>
              <a:t>Ar-Ge Proje Destekleri</a:t>
            </a:r>
            <a:r>
              <a:rPr lang="tr-TR" sz="2500" dirty="0" smtClean="0">
                <a:solidFill>
                  <a:srgbClr val="000000"/>
                </a:solidFill>
                <a:effectLst>
                  <a:outerShdw blurRad="38100" dist="38100" dir="2700000" algn="tl">
                    <a:srgbClr val="000000">
                      <a:alpha val="43137"/>
                    </a:srgbClr>
                  </a:outerShdw>
                </a:effectLst>
              </a:rPr>
              <a:t/>
            </a:r>
            <a:br>
              <a:rPr lang="tr-TR" sz="2500" dirty="0" smtClean="0">
                <a:solidFill>
                  <a:srgbClr val="000000"/>
                </a:solidFill>
                <a:effectLst>
                  <a:outerShdw blurRad="38100" dist="38100" dir="2700000" algn="tl">
                    <a:srgbClr val="000000">
                      <a:alpha val="43137"/>
                    </a:srgbClr>
                  </a:outerShdw>
                </a:effectLst>
              </a:rPr>
            </a:br>
            <a:r>
              <a:rPr lang="tr-TR" sz="2500" dirty="0">
                <a:solidFill>
                  <a:srgbClr val="000000"/>
                </a:solidFill>
                <a:effectLst>
                  <a:outerShdw blurRad="38100" dist="38100" dir="2700000" algn="tl">
                    <a:srgbClr val="000000">
                      <a:alpha val="43137"/>
                    </a:srgbClr>
                  </a:outerShdw>
                </a:effectLst>
              </a:rPr>
              <a:t/>
            </a:r>
            <a:br>
              <a:rPr lang="tr-TR" sz="2500" dirty="0">
                <a:solidFill>
                  <a:srgbClr val="000000"/>
                </a:solidFill>
                <a:effectLst>
                  <a:outerShdw blurRad="38100" dist="38100" dir="2700000" algn="tl">
                    <a:srgbClr val="000000">
                      <a:alpha val="43137"/>
                    </a:srgbClr>
                  </a:outerShdw>
                </a:effectLst>
              </a:rPr>
            </a:br>
            <a:r>
              <a:rPr lang="tr-TR" sz="2500" dirty="0" smtClean="0">
                <a:solidFill>
                  <a:srgbClr val="000000"/>
                </a:solidFill>
                <a:effectLst>
                  <a:outerShdw blurRad="38100" dist="38100" dir="2700000" algn="tl">
                    <a:srgbClr val="000000">
                      <a:alpha val="43137"/>
                    </a:srgbClr>
                  </a:outerShdw>
                </a:effectLst>
              </a:rPr>
              <a:t/>
            </a:r>
            <a:br>
              <a:rPr lang="tr-TR" sz="2500" dirty="0" smtClean="0">
                <a:solidFill>
                  <a:srgbClr val="000000"/>
                </a:solidFill>
                <a:effectLst>
                  <a:outerShdw blurRad="38100" dist="38100" dir="2700000" algn="tl">
                    <a:srgbClr val="000000">
                      <a:alpha val="43137"/>
                    </a:srgbClr>
                  </a:outerShdw>
                </a:effectLst>
              </a:rPr>
            </a:br>
            <a:endParaRPr lang="tr-TR" sz="2500" b="0" dirty="0" smtClean="0"/>
          </a:p>
        </p:txBody>
      </p:sp>
      <p:sp>
        <p:nvSpPr>
          <p:cNvPr id="2" name="Metin kutusu 1"/>
          <p:cNvSpPr txBox="1"/>
          <p:nvPr/>
        </p:nvSpPr>
        <p:spPr>
          <a:xfrm>
            <a:off x="1007604" y="6237312"/>
            <a:ext cx="7128792" cy="323165"/>
          </a:xfrm>
          <a:prstGeom prst="rect">
            <a:avLst/>
          </a:prstGeom>
          <a:noFill/>
        </p:spPr>
        <p:txBody>
          <a:bodyPr wrap="square" rtlCol="0">
            <a:spAutoFit/>
          </a:bodyPr>
          <a:lstStyle/>
          <a:p>
            <a:pPr algn="ctr"/>
            <a:fld id="{D2D5F484-EDAE-4795-A29B-CF2066DAEA62}" type="datetime2">
              <a:rPr lang="tr-TR" sz="1500" smtClean="0">
                <a:solidFill>
                  <a:schemeClr val="tx1"/>
                </a:solidFill>
                <a:latin typeface="Corbel" panose="020B0503020204020204" pitchFamily="34" charset="0"/>
              </a:rPr>
              <a:pPr algn="ctr"/>
              <a:t>9 Ekim 2017 Pazartesi</a:t>
            </a:fld>
            <a:endParaRPr lang="tr-TR" sz="1500" dirty="0">
              <a:solidFill>
                <a:schemeClr val="tx1"/>
              </a:solidFill>
              <a:latin typeface="Corbel" panose="020B0503020204020204" pitchFamily="34" charset="0"/>
            </a:endParaRPr>
          </a:p>
        </p:txBody>
      </p:sp>
      <p:pic>
        <p:nvPicPr>
          <p:cNvPr id="1026" name="Picture 2" descr="C:\Users\fatih.esen\Desktop\tubitak.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9932" y="548680"/>
            <a:ext cx="1224136" cy="149653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Her Bilimsel Alanda Destek Verilmektedir</a:t>
            </a:r>
            <a:endParaRPr lang="tr-TR" dirty="0"/>
          </a:p>
        </p:txBody>
      </p:sp>
      <p:pic>
        <p:nvPicPr>
          <p:cNvPr id="1040" name="Picture 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320706"/>
            <a:ext cx="1332148" cy="1264407"/>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41" name="Pictur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3808" y="1320706"/>
            <a:ext cx="1332148" cy="1264407"/>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42" name="Picture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3808" y="4756882"/>
            <a:ext cx="1332148" cy="1264407"/>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43" name="Picture 1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91629" y="1320706"/>
            <a:ext cx="1332148" cy="1264407"/>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44" name="Picture 2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12260" y="1320706"/>
            <a:ext cx="1332148" cy="1264407"/>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45" name="Picture 2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99592" y="3058714"/>
            <a:ext cx="1332148" cy="1264407"/>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46" name="Picture 2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43808" y="3058714"/>
            <a:ext cx="1332148" cy="1264407"/>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47" name="Picture 2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91629" y="4756882"/>
            <a:ext cx="1332148" cy="1264407"/>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48" name="Picture 2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891629" y="3058714"/>
            <a:ext cx="1332148" cy="1264407"/>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49" name="Picture 2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912260" y="3058714"/>
            <a:ext cx="1332148" cy="1264407"/>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675275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ChangeArrowheads="1"/>
          </p:cNvSpPr>
          <p:nvPr/>
        </p:nvSpPr>
        <p:spPr bwMode="auto">
          <a:xfrm>
            <a:off x="34925" y="127000"/>
            <a:ext cx="81375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lnSpc>
                <a:spcPct val="78000"/>
              </a:lnSpc>
              <a:buClr>
                <a:srgbClr val="000000"/>
              </a:buClr>
              <a:buSzPct val="100000"/>
              <a:buFont typeface="Times New Roman" pitchFamily="18" charset="0"/>
              <a:buNone/>
            </a:pPr>
            <a:r>
              <a:rPr lang="tr-TR" sz="2800" b="1" dirty="0" err="1">
                <a:solidFill>
                  <a:srgbClr val="FFFFFF"/>
                </a:solidFill>
                <a:latin typeface="Corbel" pitchFamily="34" charset="0"/>
              </a:rPr>
              <a:t>ARDEB’in</a:t>
            </a:r>
            <a:r>
              <a:rPr lang="tr-TR" sz="2800" b="1">
                <a:solidFill>
                  <a:srgbClr val="FFFFFF"/>
                </a:solidFill>
                <a:latin typeface="Corbel" pitchFamily="34" charset="0"/>
              </a:rPr>
              <a:t> </a:t>
            </a:r>
            <a:r>
              <a:rPr lang="tr-TR" sz="2800" b="1" smtClean="0">
                <a:solidFill>
                  <a:srgbClr val="FFFFFF"/>
                </a:solidFill>
                <a:latin typeface="Corbel" pitchFamily="34" charset="0"/>
              </a:rPr>
              <a:t>8 </a:t>
            </a:r>
            <a:r>
              <a:rPr lang="tr-TR" sz="2800" b="1" dirty="0">
                <a:solidFill>
                  <a:srgbClr val="FFFFFF"/>
                </a:solidFill>
                <a:latin typeface="Corbel" pitchFamily="34" charset="0"/>
              </a:rPr>
              <a:t>Destek Programı Bulunmaktadır</a:t>
            </a: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7708" y="1070728"/>
            <a:ext cx="4068000" cy="742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9836" y="2101265"/>
            <a:ext cx="4068000" cy="7491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85270" y="2126798"/>
            <a:ext cx="4068000" cy="7491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7040" y="3056256"/>
            <a:ext cx="4068000" cy="7327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85270" y="3039882"/>
            <a:ext cx="4068000" cy="7491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9836" y="3989044"/>
            <a:ext cx="4068000" cy="751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 name="Picture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67708" y="4003988"/>
            <a:ext cx="4068000" cy="7196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3"/>
          <p:cNvSpPr/>
          <p:nvPr/>
        </p:nvSpPr>
        <p:spPr>
          <a:xfrm>
            <a:off x="8398935" y="3501007"/>
            <a:ext cx="288032" cy="288032"/>
          </a:xfrm>
          <a:prstGeom prst="ellipse">
            <a:avLst/>
          </a:prstGeom>
          <a:solidFill>
            <a:schemeClr val="accent2"/>
          </a:solidFill>
        </p:spPr>
        <p:style>
          <a:lnRef idx="0">
            <a:schemeClr val="lt1">
              <a:hueOff val="0"/>
              <a:satOff val="0"/>
              <a:lumOff val="0"/>
              <a:alphaOff val="0"/>
            </a:schemeClr>
          </a:lnRef>
          <a:fillRef idx="1">
            <a:schemeClr val="accent3">
              <a:hueOff val="0"/>
              <a:satOff val="0"/>
              <a:lumOff val="0"/>
              <a:alphaOff val="0"/>
            </a:schemeClr>
          </a:fillRef>
          <a:effectRef idx="2">
            <a:schemeClr val="accent3">
              <a:hueOff val="0"/>
              <a:satOff val="0"/>
              <a:lumOff val="0"/>
              <a:alphaOff val="0"/>
            </a:schemeClr>
          </a:effectRef>
          <a:fontRef idx="minor">
            <a:schemeClr val="lt1"/>
          </a:fontRef>
        </p:style>
        <p:txBody>
          <a:bodyPr spcFirstLastPara="0" vert="horz" wrap="square" lIns="216354" tIns="189034" rIns="216354" bIns="189034" numCol="1" spcCol="1270" rtlCol="0" anchor="ctr" anchorCtr="0">
            <a:noAutofit/>
          </a:bodyPr>
          <a:lstStyle/>
          <a:p>
            <a:pPr algn="ctr" defTabSz="711200">
              <a:lnSpc>
                <a:spcPct val="90000"/>
              </a:lnSpc>
              <a:spcBef>
                <a:spcPct val="0"/>
              </a:spcBef>
              <a:spcAft>
                <a:spcPct val="35000"/>
              </a:spcAft>
            </a:pPr>
            <a:r>
              <a:rPr lang="tr-TR" sz="1600" b="1" u="none" kern="1200" dirty="0" smtClean="0">
                <a:latin typeface="Futura Bk BT" pitchFamily="34" charset="0"/>
              </a:rPr>
              <a:t>Ç</a:t>
            </a:r>
          </a:p>
        </p:txBody>
      </p:sp>
      <p:sp>
        <p:nvSpPr>
          <p:cNvPr id="15" name="Oval 14"/>
          <p:cNvSpPr/>
          <p:nvPr/>
        </p:nvSpPr>
        <p:spPr>
          <a:xfrm>
            <a:off x="8381373" y="1490681"/>
            <a:ext cx="288032" cy="288032"/>
          </a:xfrm>
          <a:prstGeom prst="ellipse">
            <a:avLst/>
          </a:prstGeom>
          <a:solidFill>
            <a:schemeClr val="accent2"/>
          </a:solidFill>
        </p:spPr>
        <p:style>
          <a:lnRef idx="0">
            <a:schemeClr val="lt1">
              <a:hueOff val="0"/>
              <a:satOff val="0"/>
              <a:lumOff val="0"/>
              <a:alphaOff val="0"/>
            </a:schemeClr>
          </a:lnRef>
          <a:fillRef idx="1">
            <a:schemeClr val="accent3">
              <a:hueOff val="0"/>
              <a:satOff val="0"/>
              <a:lumOff val="0"/>
              <a:alphaOff val="0"/>
            </a:schemeClr>
          </a:fillRef>
          <a:effectRef idx="2">
            <a:schemeClr val="accent3">
              <a:hueOff val="0"/>
              <a:satOff val="0"/>
              <a:lumOff val="0"/>
              <a:alphaOff val="0"/>
            </a:schemeClr>
          </a:effectRef>
          <a:fontRef idx="minor">
            <a:schemeClr val="lt1"/>
          </a:fontRef>
        </p:style>
        <p:txBody>
          <a:bodyPr spcFirstLastPara="0" vert="horz" wrap="square" lIns="216354" tIns="189034" rIns="216354" bIns="189034" numCol="1" spcCol="1270" rtlCol="0" anchor="ctr" anchorCtr="0">
            <a:noAutofit/>
          </a:bodyPr>
          <a:lstStyle/>
          <a:p>
            <a:pPr algn="ctr" defTabSz="711200">
              <a:lnSpc>
                <a:spcPct val="90000"/>
              </a:lnSpc>
              <a:spcBef>
                <a:spcPct val="0"/>
              </a:spcBef>
              <a:spcAft>
                <a:spcPct val="35000"/>
              </a:spcAft>
            </a:pPr>
            <a:r>
              <a:rPr lang="tr-TR" sz="1600" b="1" dirty="0">
                <a:latin typeface="Futura Bk BT" pitchFamily="34" charset="0"/>
              </a:rPr>
              <a:t>D</a:t>
            </a:r>
            <a:endParaRPr lang="tr-TR" sz="1600" b="1" u="none" kern="1200" dirty="0" smtClean="0">
              <a:latin typeface="Futura Bk BT" pitchFamily="34" charset="0"/>
            </a:endParaRPr>
          </a:p>
        </p:txBody>
      </p:sp>
      <p:sp>
        <p:nvSpPr>
          <p:cNvPr id="16" name="Oval 15"/>
          <p:cNvSpPr/>
          <p:nvPr/>
        </p:nvSpPr>
        <p:spPr>
          <a:xfrm>
            <a:off x="8381373" y="4459932"/>
            <a:ext cx="288032" cy="288032"/>
          </a:xfrm>
          <a:prstGeom prst="ellipse">
            <a:avLst/>
          </a:prstGeom>
          <a:solidFill>
            <a:schemeClr val="accent2"/>
          </a:solidFill>
        </p:spPr>
        <p:style>
          <a:lnRef idx="0">
            <a:schemeClr val="lt1">
              <a:hueOff val="0"/>
              <a:satOff val="0"/>
              <a:lumOff val="0"/>
              <a:alphaOff val="0"/>
            </a:schemeClr>
          </a:lnRef>
          <a:fillRef idx="1">
            <a:schemeClr val="accent3">
              <a:hueOff val="0"/>
              <a:satOff val="0"/>
              <a:lumOff val="0"/>
              <a:alphaOff val="0"/>
            </a:schemeClr>
          </a:fillRef>
          <a:effectRef idx="2">
            <a:schemeClr val="accent3">
              <a:hueOff val="0"/>
              <a:satOff val="0"/>
              <a:lumOff val="0"/>
              <a:alphaOff val="0"/>
            </a:schemeClr>
          </a:effectRef>
          <a:fontRef idx="minor">
            <a:schemeClr val="lt1"/>
          </a:fontRef>
        </p:style>
        <p:txBody>
          <a:bodyPr spcFirstLastPara="0" vert="horz" wrap="square" lIns="216354" tIns="189034" rIns="216354" bIns="189034" numCol="1" spcCol="1270" rtlCol="0" anchor="ctr" anchorCtr="0">
            <a:noAutofit/>
          </a:bodyPr>
          <a:lstStyle/>
          <a:p>
            <a:pPr algn="ctr" defTabSz="711200">
              <a:lnSpc>
                <a:spcPct val="90000"/>
              </a:lnSpc>
              <a:spcBef>
                <a:spcPct val="0"/>
              </a:spcBef>
              <a:spcAft>
                <a:spcPct val="35000"/>
              </a:spcAft>
            </a:pPr>
            <a:r>
              <a:rPr lang="tr-TR" sz="1600" b="1" dirty="0" smtClean="0">
                <a:latin typeface="Futura Bk BT" pitchFamily="34" charset="0"/>
              </a:rPr>
              <a:t>D</a:t>
            </a:r>
          </a:p>
        </p:txBody>
      </p:sp>
      <p:sp>
        <p:nvSpPr>
          <p:cNvPr id="17" name="Oval 16"/>
          <p:cNvSpPr/>
          <p:nvPr/>
        </p:nvSpPr>
        <p:spPr>
          <a:xfrm>
            <a:off x="8398935" y="2524396"/>
            <a:ext cx="288032" cy="288032"/>
          </a:xfrm>
          <a:prstGeom prst="ellipse">
            <a:avLst/>
          </a:prstGeom>
          <a:solidFill>
            <a:schemeClr val="accent2"/>
          </a:solidFill>
        </p:spPr>
        <p:style>
          <a:lnRef idx="0">
            <a:schemeClr val="lt1">
              <a:hueOff val="0"/>
              <a:satOff val="0"/>
              <a:lumOff val="0"/>
              <a:alphaOff val="0"/>
            </a:schemeClr>
          </a:lnRef>
          <a:fillRef idx="1">
            <a:schemeClr val="accent3">
              <a:hueOff val="0"/>
              <a:satOff val="0"/>
              <a:lumOff val="0"/>
              <a:alphaOff val="0"/>
            </a:schemeClr>
          </a:fillRef>
          <a:effectRef idx="2">
            <a:schemeClr val="accent3">
              <a:hueOff val="0"/>
              <a:satOff val="0"/>
              <a:lumOff val="0"/>
              <a:alphaOff val="0"/>
            </a:schemeClr>
          </a:effectRef>
          <a:fontRef idx="minor">
            <a:schemeClr val="lt1"/>
          </a:fontRef>
        </p:style>
        <p:txBody>
          <a:bodyPr spcFirstLastPara="0" vert="horz" wrap="square" lIns="216354" tIns="189034" rIns="216354" bIns="189034" numCol="1" spcCol="1270" rtlCol="0" anchor="ctr" anchorCtr="0">
            <a:noAutofit/>
          </a:bodyPr>
          <a:lstStyle/>
          <a:p>
            <a:pPr algn="ctr" defTabSz="711200">
              <a:lnSpc>
                <a:spcPct val="90000"/>
              </a:lnSpc>
              <a:spcBef>
                <a:spcPct val="0"/>
              </a:spcBef>
              <a:spcAft>
                <a:spcPct val="35000"/>
              </a:spcAft>
            </a:pPr>
            <a:r>
              <a:rPr lang="tr-TR" sz="1600" b="1" u="none" kern="1200" dirty="0" smtClean="0">
                <a:latin typeface="Futura Bk BT" pitchFamily="34" charset="0"/>
              </a:rPr>
              <a:t>Ç</a:t>
            </a:r>
          </a:p>
        </p:txBody>
      </p:sp>
      <p:sp>
        <p:nvSpPr>
          <p:cNvPr id="18" name="Oval 17"/>
          <p:cNvSpPr/>
          <p:nvPr/>
        </p:nvSpPr>
        <p:spPr>
          <a:xfrm>
            <a:off x="4117008" y="3528116"/>
            <a:ext cx="288032" cy="288032"/>
          </a:xfrm>
          <a:prstGeom prst="ellipse">
            <a:avLst/>
          </a:prstGeom>
          <a:solidFill>
            <a:schemeClr val="accent2"/>
          </a:solidFill>
        </p:spPr>
        <p:style>
          <a:lnRef idx="0">
            <a:schemeClr val="lt1">
              <a:hueOff val="0"/>
              <a:satOff val="0"/>
              <a:lumOff val="0"/>
              <a:alphaOff val="0"/>
            </a:schemeClr>
          </a:lnRef>
          <a:fillRef idx="1">
            <a:schemeClr val="accent3">
              <a:hueOff val="0"/>
              <a:satOff val="0"/>
              <a:lumOff val="0"/>
              <a:alphaOff val="0"/>
            </a:schemeClr>
          </a:fillRef>
          <a:effectRef idx="2">
            <a:schemeClr val="accent3">
              <a:hueOff val="0"/>
              <a:satOff val="0"/>
              <a:lumOff val="0"/>
              <a:alphaOff val="0"/>
            </a:schemeClr>
          </a:effectRef>
          <a:fontRef idx="minor">
            <a:schemeClr val="lt1"/>
          </a:fontRef>
        </p:style>
        <p:txBody>
          <a:bodyPr spcFirstLastPara="0" vert="horz" wrap="square" lIns="216354" tIns="189034" rIns="216354" bIns="189034" numCol="1" spcCol="1270" rtlCol="0" anchor="ctr" anchorCtr="0">
            <a:noAutofit/>
          </a:bodyPr>
          <a:lstStyle/>
          <a:p>
            <a:pPr algn="ctr" defTabSz="711200">
              <a:lnSpc>
                <a:spcPct val="90000"/>
              </a:lnSpc>
              <a:spcBef>
                <a:spcPct val="0"/>
              </a:spcBef>
              <a:spcAft>
                <a:spcPct val="35000"/>
              </a:spcAft>
            </a:pPr>
            <a:r>
              <a:rPr lang="tr-TR" sz="1600" b="1" dirty="0" smtClean="0">
                <a:latin typeface="Futura Bk BT" pitchFamily="34" charset="0"/>
              </a:rPr>
              <a:t>D</a:t>
            </a:r>
          </a:p>
        </p:txBody>
      </p:sp>
      <p:sp>
        <p:nvSpPr>
          <p:cNvPr id="19" name="Oval 18"/>
          <p:cNvSpPr/>
          <p:nvPr/>
        </p:nvSpPr>
        <p:spPr>
          <a:xfrm>
            <a:off x="4098188" y="4452274"/>
            <a:ext cx="288032" cy="288032"/>
          </a:xfrm>
          <a:prstGeom prst="ellipse">
            <a:avLst/>
          </a:prstGeom>
          <a:solidFill>
            <a:schemeClr val="accent2"/>
          </a:solidFill>
        </p:spPr>
        <p:style>
          <a:lnRef idx="0">
            <a:schemeClr val="lt1">
              <a:hueOff val="0"/>
              <a:satOff val="0"/>
              <a:lumOff val="0"/>
              <a:alphaOff val="0"/>
            </a:schemeClr>
          </a:lnRef>
          <a:fillRef idx="1">
            <a:schemeClr val="accent3">
              <a:hueOff val="0"/>
              <a:satOff val="0"/>
              <a:lumOff val="0"/>
              <a:alphaOff val="0"/>
            </a:schemeClr>
          </a:fillRef>
          <a:effectRef idx="2">
            <a:schemeClr val="accent3">
              <a:hueOff val="0"/>
              <a:satOff val="0"/>
              <a:lumOff val="0"/>
              <a:alphaOff val="0"/>
            </a:schemeClr>
          </a:effectRef>
          <a:fontRef idx="minor">
            <a:schemeClr val="lt1"/>
          </a:fontRef>
        </p:style>
        <p:txBody>
          <a:bodyPr spcFirstLastPara="0" vert="horz" wrap="square" lIns="216354" tIns="189034" rIns="216354" bIns="189034" numCol="1" spcCol="1270" rtlCol="0" anchor="ctr" anchorCtr="0">
            <a:noAutofit/>
          </a:bodyPr>
          <a:lstStyle/>
          <a:p>
            <a:pPr algn="ctr" defTabSz="711200">
              <a:lnSpc>
                <a:spcPct val="90000"/>
              </a:lnSpc>
              <a:spcBef>
                <a:spcPct val="0"/>
              </a:spcBef>
              <a:spcAft>
                <a:spcPct val="35000"/>
              </a:spcAft>
            </a:pPr>
            <a:r>
              <a:rPr lang="tr-TR" sz="1600" b="1" dirty="0" smtClean="0">
                <a:latin typeface="Futura Bk BT" pitchFamily="34" charset="0"/>
              </a:rPr>
              <a:t>S</a:t>
            </a:r>
          </a:p>
        </p:txBody>
      </p:sp>
      <p:sp>
        <p:nvSpPr>
          <p:cNvPr id="20" name="Oval 19"/>
          <p:cNvSpPr/>
          <p:nvPr/>
        </p:nvSpPr>
        <p:spPr>
          <a:xfrm>
            <a:off x="4098188" y="2590476"/>
            <a:ext cx="288032" cy="288032"/>
          </a:xfrm>
          <a:prstGeom prst="ellipse">
            <a:avLst/>
          </a:prstGeom>
          <a:solidFill>
            <a:schemeClr val="accent2"/>
          </a:solidFill>
        </p:spPr>
        <p:style>
          <a:lnRef idx="0">
            <a:schemeClr val="lt1">
              <a:hueOff val="0"/>
              <a:satOff val="0"/>
              <a:lumOff val="0"/>
              <a:alphaOff val="0"/>
            </a:schemeClr>
          </a:lnRef>
          <a:fillRef idx="1">
            <a:schemeClr val="accent3">
              <a:hueOff val="0"/>
              <a:satOff val="0"/>
              <a:lumOff val="0"/>
              <a:alphaOff val="0"/>
            </a:schemeClr>
          </a:fillRef>
          <a:effectRef idx="2">
            <a:schemeClr val="accent3">
              <a:hueOff val="0"/>
              <a:satOff val="0"/>
              <a:lumOff val="0"/>
              <a:alphaOff val="0"/>
            </a:schemeClr>
          </a:effectRef>
          <a:fontRef idx="minor">
            <a:schemeClr val="lt1"/>
          </a:fontRef>
        </p:style>
        <p:txBody>
          <a:bodyPr spcFirstLastPara="0" vert="horz" wrap="square" lIns="216354" tIns="189034" rIns="216354" bIns="189034" numCol="1" spcCol="1270" rtlCol="0" anchor="ctr" anchorCtr="0">
            <a:noAutofit/>
          </a:bodyPr>
          <a:lstStyle/>
          <a:p>
            <a:pPr algn="ctr" defTabSz="711200">
              <a:lnSpc>
                <a:spcPct val="90000"/>
              </a:lnSpc>
              <a:spcBef>
                <a:spcPct val="0"/>
              </a:spcBef>
              <a:spcAft>
                <a:spcPct val="35000"/>
              </a:spcAft>
            </a:pPr>
            <a:r>
              <a:rPr lang="tr-TR" sz="1600" b="1" dirty="0" smtClean="0">
                <a:latin typeface="Futura Bk BT" pitchFamily="34" charset="0"/>
              </a:rPr>
              <a:t>S</a:t>
            </a:r>
          </a:p>
        </p:txBody>
      </p:sp>
      <p:grpSp>
        <p:nvGrpSpPr>
          <p:cNvPr id="6" name="Grup 5"/>
          <p:cNvGrpSpPr/>
          <p:nvPr/>
        </p:nvGrpSpPr>
        <p:grpSpPr>
          <a:xfrm>
            <a:off x="5241596" y="5415194"/>
            <a:ext cx="3341712" cy="954107"/>
            <a:chOff x="726232" y="5571237"/>
            <a:chExt cx="3341712" cy="954107"/>
          </a:xfrm>
        </p:grpSpPr>
        <p:sp>
          <p:nvSpPr>
            <p:cNvPr id="3" name="Metin kutusu 2"/>
            <p:cNvSpPr txBox="1"/>
            <p:nvPr/>
          </p:nvSpPr>
          <p:spPr>
            <a:xfrm>
              <a:off x="1043608" y="5571237"/>
              <a:ext cx="3024336" cy="954107"/>
            </a:xfrm>
            <a:prstGeom prst="rect">
              <a:avLst/>
            </a:prstGeom>
            <a:noFill/>
          </p:spPr>
          <p:txBody>
            <a:bodyPr wrap="square" rtlCol="0">
              <a:spAutoFit/>
            </a:bodyPr>
            <a:lstStyle/>
            <a:p>
              <a:pPr>
                <a:spcBef>
                  <a:spcPts val="600"/>
                </a:spcBef>
                <a:spcAft>
                  <a:spcPts val="600"/>
                </a:spcAft>
                <a:tabLst>
                  <a:tab pos="266700" algn="l"/>
                </a:tabLst>
              </a:pPr>
              <a:r>
                <a:rPr lang="tr-TR" sz="1200" dirty="0" smtClean="0">
                  <a:solidFill>
                    <a:schemeClr val="tx1"/>
                  </a:solidFill>
                  <a:latin typeface="Corbel" pitchFamily="34" charset="0"/>
                </a:rPr>
                <a:t>Çağrılı Başvuru Alınan Programlar</a:t>
              </a:r>
            </a:p>
            <a:p>
              <a:pPr>
                <a:spcBef>
                  <a:spcPts val="600"/>
                </a:spcBef>
                <a:spcAft>
                  <a:spcPts val="600"/>
                </a:spcAft>
                <a:tabLst>
                  <a:tab pos="266700" algn="l"/>
                </a:tabLst>
              </a:pPr>
              <a:r>
                <a:rPr lang="tr-TR" sz="1200" dirty="0" smtClean="0">
                  <a:solidFill>
                    <a:schemeClr val="tx1"/>
                  </a:solidFill>
                  <a:latin typeface="Corbel" pitchFamily="34" charset="0"/>
                </a:rPr>
                <a:t>Dönemli Başvuru Alınan Programlar</a:t>
              </a:r>
            </a:p>
            <a:p>
              <a:pPr>
                <a:spcBef>
                  <a:spcPts val="600"/>
                </a:spcBef>
                <a:spcAft>
                  <a:spcPts val="600"/>
                </a:spcAft>
                <a:tabLst>
                  <a:tab pos="266700" algn="l"/>
                </a:tabLst>
              </a:pPr>
              <a:r>
                <a:rPr lang="tr-TR" sz="1200" dirty="0" smtClean="0">
                  <a:solidFill>
                    <a:schemeClr val="tx1"/>
                  </a:solidFill>
                  <a:latin typeface="Corbel" pitchFamily="34" charset="0"/>
                </a:rPr>
                <a:t>Sürekli Başvuruya Açık Programlar</a:t>
              </a:r>
              <a:endParaRPr lang="tr-TR" sz="1200" dirty="0">
                <a:solidFill>
                  <a:schemeClr val="tx1"/>
                </a:solidFill>
                <a:latin typeface="Corbel" pitchFamily="34" charset="0"/>
              </a:endParaRPr>
            </a:p>
          </p:txBody>
        </p:sp>
        <p:grpSp>
          <p:nvGrpSpPr>
            <p:cNvPr id="5" name="Grup 4"/>
            <p:cNvGrpSpPr/>
            <p:nvPr/>
          </p:nvGrpSpPr>
          <p:grpSpPr>
            <a:xfrm>
              <a:off x="726232" y="5588585"/>
              <a:ext cx="288032" cy="915610"/>
              <a:chOff x="4860032" y="5445224"/>
              <a:chExt cx="288032" cy="915610"/>
            </a:xfrm>
          </p:grpSpPr>
          <p:sp>
            <p:nvSpPr>
              <p:cNvPr id="21" name="Oval 20"/>
              <p:cNvSpPr/>
              <p:nvPr/>
            </p:nvSpPr>
            <p:spPr>
              <a:xfrm>
                <a:off x="4860032" y="5445224"/>
                <a:ext cx="288032" cy="288032"/>
              </a:xfrm>
              <a:prstGeom prst="ellipse">
                <a:avLst/>
              </a:prstGeom>
              <a:solidFill>
                <a:schemeClr val="accent2"/>
              </a:solidFill>
            </p:spPr>
            <p:style>
              <a:lnRef idx="0">
                <a:schemeClr val="lt1">
                  <a:hueOff val="0"/>
                  <a:satOff val="0"/>
                  <a:lumOff val="0"/>
                  <a:alphaOff val="0"/>
                </a:schemeClr>
              </a:lnRef>
              <a:fillRef idx="1">
                <a:schemeClr val="accent3">
                  <a:hueOff val="0"/>
                  <a:satOff val="0"/>
                  <a:lumOff val="0"/>
                  <a:alphaOff val="0"/>
                </a:schemeClr>
              </a:fillRef>
              <a:effectRef idx="2">
                <a:schemeClr val="accent3">
                  <a:hueOff val="0"/>
                  <a:satOff val="0"/>
                  <a:lumOff val="0"/>
                  <a:alphaOff val="0"/>
                </a:schemeClr>
              </a:effectRef>
              <a:fontRef idx="minor">
                <a:schemeClr val="lt1"/>
              </a:fontRef>
            </p:style>
            <p:txBody>
              <a:bodyPr spcFirstLastPara="0" vert="horz" wrap="square" lIns="216354" tIns="189034" rIns="216354" bIns="189034" numCol="1" spcCol="1270" rtlCol="0" anchor="ctr" anchorCtr="0">
                <a:noAutofit/>
              </a:bodyPr>
              <a:lstStyle/>
              <a:p>
                <a:pPr algn="ctr" defTabSz="711200">
                  <a:lnSpc>
                    <a:spcPct val="90000"/>
                  </a:lnSpc>
                  <a:spcBef>
                    <a:spcPct val="0"/>
                  </a:spcBef>
                  <a:spcAft>
                    <a:spcPct val="35000"/>
                  </a:spcAft>
                </a:pPr>
                <a:r>
                  <a:rPr lang="tr-TR" sz="1600" b="1" u="none" kern="1200" dirty="0" smtClean="0">
                    <a:latin typeface="Futura Bk BT" pitchFamily="34" charset="0"/>
                  </a:rPr>
                  <a:t>Ç</a:t>
                </a:r>
              </a:p>
            </p:txBody>
          </p:sp>
          <p:sp>
            <p:nvSpPr>
              <p:cNvPr id="22" name="Oval 21"/>
              <p:cNvSpPr/>
              <p:nvPr/>
            </p:nvSpPr>
            <p:spPr>
              <a:xfrm>
                <a:off x="4860032" y="5758358"/>
                <a:ext cx="288032" cy="288032"/>
              </a:xfrm>
              <a:prstGeom prst="ellipse">
                <a:avLst/>
              </a:prstGeom>
              <a:solidFill>
                <a:schemeClr val="accent2"/>
              </a:solidFill>
            </p:spPr>
            <p:style>
              <a:lnRef idx="0">
                <a:schemeClr val="lt1">
                  <a:hueOff val="0"/>
                  <a:satOff val="0"/>
                  <a:lumOff val="0"/>
                  <a:alphaOff val="0"/>
                </a:schemeClr>
              </a:lnRef>
              <a:fillRef idx="1">
                <a:schemeClr val="accent3">
                  <a:hueOff val="0"/>
                  <a:satOff val="0"/>
                  <a:lumOff val="0"/>
                  <a:alphaOff val="0"/>
                </a:schemeClr>
              </a:fillRef>
              <a:effectRef idx="2">
                <a:schemeClr val="accent3">
                  <a:hueOff val="0"/>
                  <a:satOff val="0"/>
                  <a:lumOff val="0"/>
                  <a:alphaOff val="0"/>
                </a:schemeClr>
              </a:effectRef>
              <a:fontRef idx="minor">
                <a:schemeClr val="lt1"/>
              </a:fontRef>
            </p:style>
            <p:txBody>
              <a:bodyPr spcFirstLastPara="0" vert="horz" wrap="square" lIns="216354" tIns="189034" rIns="216354" bIns="189034" numCol="1" spcCol="1270" rtlCol="0" anchor="ctr" anchorCtr="0">
                <a:noAutofit/>
              </a:bodyPr>
              <a:lstStyle/>
              <a:p>
                <a:pPr algn="ctr" defTabSz="711200">
                  <a:lnSpc>
                    <a:spcPct val="90000"/>
                  </a:lnSpc>
                  <a:spcBef>
                    <a:spcPct val="0"/>
                  </a:spcBef>
                  <a:spcAft>
                    <a:spcPct val="35000"/>
                  </a:spcAft>
                </a:pPr>
                <a:r>
                  <a:rPr lang="tr-TR" sz="1600" b="1" dirty="0" smtClean="0">
                    <a:latin typeface="Futura Bk BT" pitchFamily="34" charset="0"/>
                  </a:rPr>
                  <a:t>D</a:t>
                </a:r>
              </a:p>
            </p:txBody>
          </p:sp>
          <p:sp>
            <p:nvSpPr>
              <p:cNvPr id="23" name="Oval 22"/>
              <p:cNvSpPr/>
              <p:nvPr/>
            </p:nvSpPr>
            <p:spPr>
              <a:xfrm>
                <a:off x="4860032" y="6072802"/>
                <a:ext cx="288032" cy="288032"/>
              </a:xfrm>
              <a:prstGeom prst="ellipse">
                <a:avLst/>
              </a:prstGeom>
              <a:solidFill>
                <a:schemeClr val="accent2"/>
              </a:solidFill>
            </p:spPr>
            <p:style>
              <a:lnRef idx="0">
                <a:schemeClr val="lt1">
                  <a:hueOff val="0"/>
                  <a:satOff val="0"/>
                  <a:lumOff val="0"/>
                  <a:alphaOff val="0"/>
                </a:schemeClr>
              </a:lnRef>
              <a:fillRef idx="1">
                <a:schemeClr val="accent3">
                  <a:hueOff val="0"/>
                  <a:satOff val="0"/>
                  <a:lumOff val="0"/>
                  <a:alphaOff val="0"/>
                </a:schemeClr>
              </a:fillRef>
              <a:effectRef idx="2">
                <a:schemeClr val="accent3">
                  <a:hueOff val="0"/>
                  <a:satOff val="0"/>
                  <a:lumOff val="0"/>
                  <a:alphaOff val="0"/>
                </a:schemeClr>
              </a:effectRef>
              <a:fontRef idx="minor">
                <a:schemeClr val="lt1"/>
              </a:fontRef>
            </p:style>
            <p:txBody>
              <a:bodyPr spcFirstLastPara="0" vert="horz" wrap="square" lIns="216354" tIns="189034" rIns="216354" bIns="189034" numCol="1" spcCol="1270" rtlCol="0" anchor="ctr" anchorCtr="0">
                <a:noAutofit/>
              </a:bodyPr>
              <a:lstStyle/>
              <a:p>
                <a:pPr algn="ctr" defTabSz="711200">
                  <a:lnSpc>
                    <a:spcPct val="90000"/>
                  </a:lnSpc>
                  <a:spcBef>
                    <a:spcPct val="0"/>
                  </a:spcBef>
                  <a:spcAft>
                    <a:spcPct val="35000"/>
                  </a:spcAft>
                </a:pPr>
                <a:r>
                  <a:rPr lang="tr-TR" sz="1600" b="1" dirty="0" smtClean="0">
                    <a:latin typeface="Futura Bk BT" pitchFamily="34" charset="0"/>
                  </a:rPr>
                  <a:t>S</a:t>
                </a:r>
              </a:p>
            </p:txBody>
          </p:sp>
        </p:grpSp>
      </p:grpSp>
      <p:pic>
        <p:nvPicPr>
          <p:cNvPr id="1027" name="Picture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09836" y="1070348"/>
            <a:ext cx="4067175" cy="742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Oval 24"/>
          <p:cNvSpPr/>
          <p:nvPr/>
        </p:nvSpPr>
        <p:spPr>
          <a:xfrm>
            <a:off x="4117008" y="1525266"/>
            <a:ext cx="288032" cy="288032"/>
          </a:xfrm>
          <a:prstGeom prst="ellipse">
            <a:avLst/>
          </a:prstGeom>
          <a:solidFill>
            <a:schemeClr val="accent2"/>
          </a:solidFill>
        </p:spPr>
        <p:style>
          <a:lnRef idx="0">
            <a:schemeClr val="lt1">
              <a:hueOff val="0"/>
              <a:satOff val="0"/>
              <a:lumOff val="0"/>
              <a:alphaOff val="0"/>
            </a:schemeClr>
          </a:lnRef>
          <a:fillRef idx="1">
            <a:schemeClr val="accent3">
              <a:hueOff val="0"/>
              <a:satOff val="0"/>
              <a:lumOff val="0"/>
              <a:alphaOff val="0"/>
            </a:schemeClr>
          </a:fillRef>
          <a:effectRef idx="2">
            <a:schemeClr val="accent3">
              <a:hueOff val="0"/>
              <a:satOff val="0"/>
              <a:lumOff val="0"/>
              <a:alphaOff val="0"/>
            </a:schemeClr>
          </a:effectRef>
          <a:fontRef idx="minor">
            <a:schemeClr val="lt1"/>
          </a:fontRef>
        </p:style>
        <p:txBody>
          <a:bodyPr spcFirstLastPara="0" vert="horz" wrap="square" lIns="216354" tIns="189034" rIns="216354" bIns="189034" numCol="1" spcCol="1270" rtlCol="0" anchor="ctr" anchorCtr="0">
            <a:noAutofit/>
          </a:bodyPr>
          <a:lstStyle/>
          <a:p>
            <a:pPr algn="ctr" defTabSz="711200">
              <a:lnSpc>
                <a:spcPct val="90000"/>
              </a:lnSpc>
              <a:spcBef>
                <a:spcPct val="0"/>
              </a:spcBef>
              <a:spcAft>
                <a:spcPct val="35000"/>
              </a:spcAft>
            </a:pPr>
            <a:r>
              <a:rPr lang="tr-TR" sz="1600" b="1" u="none" kern="1200" dirty="0" smtClean="0">
                <a:latin typeface="Futura Bk BT" pitchFamily="34" charset="0"/>
              </a:rPr>
              <a:t>Ç</a:t>
            </a:r>
          </a:p>
        </p:txBody>
      </p:sp>
    </p:spTree>
    <p:extLst>
      <p:ext uri="{BB962C8B-B14F-4D97-AF65-F5344CB8AC3E}">
        <p14:creationId xmlns:p14="http://schemas.microsoft.com/office/powerpoint/2010/main" val="26327890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o 1"/>
          <p:cNvGraphicFramePr>
            <a:graphicFrameLocks noGrp="1"/>
          </p:cNvGraphicFramePr>
          <p:nvPr>
            <p:extLst>
              <p:ext uri="{D42A27DB-BD31-4B8C-83A1-F6EECF244321}">
                <p14:modId xmlns:p14="http://schemas.microsoft.com/office/powerpoint/2010/main" val="2286473044"/>
              </p:ext>
            </p:extLst>
          </p:nvPr>
        </p:nvGraphicFramePr>
        <p:xfrm>
          <a:off x="179512" y="1052736"/>
          <a:ext cx="8784975" cy="5415093"/>
        </p:xfrm>
        <a:graphic>
          <a:graphicData uri="http://schemas.openxmlformats.org/drawingml/2006/table">
            <a:tbl>
              <a:tblPr firstRow="1" bandRow="1">
                <a:tableStyleId>{5C22544A-7EE6-4342-B048-85BDC9FD1C3A}</a:tableStyleId>
              </a:tblPr>
              <a:tblGrid>
                <a:gridCol w="576064"/>
                <a:gridCol w="2448272"/>
                <a:gridCol w="936104"/>
                <a:gridCol w="976041"/>
                <a:gridCol w="943970"/>
                <a:gridCol w="2904524"/>
              </a:tblGrid>
              <a:tr h="389895">
                <a:tc>
                  <a:txBody>
                    <a:bodyPr/>
                    <a:lstStyle/>
                    <a:p>
                      <a:pPr algn="ctr">
                        <a:lnSpc>
                          <a:spcPct val="100000"/>
                        </a:lnSpc>
                      </a:pPr>
                      <a:r>
                        <a:rPr lang="tr-TR" sz="1300" b="1" dirty="0" smtClean="0">
                          <a:latin typeface="+mn-lt"/>
                        </a:rPr>
                        <a:t>Kod</a:t>
                      </a:r>
                      <a:endParaRPr lang="tr-TR" sz="1300" b="1" dirty="0">
                        <a:latin typeface="+mn-lt"/>
                      </a:endParaRPr>
                    </a:p>
                  </a:txBody>
                  <a:tcPr anchor="ctr"/>
                </a:tc>
                <a:tc>
                  <a:txBody>
                    <a:bodyPr/>
                    <a:lstStyle/>
                    <a:p>
                      <a:pPr>
                        <a:lnSpc>
                          <a:spcPct val="100000"/>
                        </a:lnSpc>
                      </a:pPr>
                      <a:r>
                        <a:rPr lang="tr-TR" sz="1300" dirty="0" smtClean="0">
                          <a:latin typeface="+mn-lt"/>
                        </a:rPr>
                        <a:t>Başlık</a:t>
                      </a:r>
                      <a:endParaRPr lang="tr-TR" sz="1300" dirty="0">
                        <a:latin typeface="+mn-lt"/>
                      </a:endParaRPr>
                    </a:p>
                  </a:txBody>
                  <a:tcPr anchor="ctr"/>
                </a:tc>
                <a:tc>
                  <a:txBody>
                    <a:bodyPr/>
                    <a:lstStyle/>
                    <a:p>
                      <a:pPr algn="ctr">
                        <a:lnSpc>
                          <a:spcPct val="100000"/>
                        </a:lnSpc>
                      </a:pPr>
                      <a:r>
                        <a:rPr lang="tr-TR" sz="1300" dirty="0" smtClean="0">
                          <a:latin typeface="+mn-lt"/>
                        </a:rPr>
                        <a:t>Başvuru</a:t>
                      </a:r>
                      <a:r>
                        <a:rPr lang="tr-TR" sz="1300" baseline="0" dirty="0" smtClean="0">
                          <a:latin typeface="+mn-lt"/>
                        </a:rPr>
                        <a:t> Sistemi</a:t>
                      </a:r>
                      <a:endParaRPr lang="tr-TR" sz="1300" dirty="0">
                        <a:latin typeface="+mn-lt"/>
                      </a:endParaRPr>
                    </a:p>
                  </a:txBody>
                  <a:tcPr anchor="ctr"/>
                </a:tc>
                <a:tc>
                  <a:txBody>
                    <a:bodyPr/>
                    <a:lstStyle/>
                    <a:p>
                      <a:pPr algn="ctr">
                        <a:lnSpc>
                          <a:spcPct val="100000"/>
                        </a:lnSpc>
                      </a:pPr>
                      <a:r>
                        <a:rPr lang="tr-TR" sz="1300" dirty="0" smtClean="0">
                          <a:latin typeface="+mn-lt"/>
                        </a:rPr>
                        <a:t>Süre Üst Sınırı (ay)</a:t>
                      </a:r>
                      <a:endParaRPr lang="tr-TR" sz="1300" dirty="0">
                        <a:latin typeface="+mn-lt"/>
                      </a:endParaRPr>
                    </a:p>
                  </a:txBody>
                  <a:tcPr anchor="ctr"/>
                </a:tc>
                <a:tc>
                  <a:txBody>
                    <a:bodyPr/>
                    <a:lstStyle/>
                    <a:p>
                      <a:pPr algn="ctr">
                        <a:lnSpc>
                          <a:spcPct val="100000"/>
                        </a:lnSpc>
                      </a:pPr>
                      <a:r>
                        <a:rPr lang="tr-TR" sz="1300" dirty="0" smtClean="0">
                          <a:latin typeface="+mn-lt"/>
                        </a:rPr>
                        <a:t>Bütçe Üst Sınırı</a:t>
                      </a:r>
                      <a:endParaRPr lang="tr-TR" sz="1300" dirty="0">
                        <a:latin typeface="+mn-lt"/>
                      </a:endParaRPr>
                    </a:p>
                  </a:txBody>
                  <a:tcPr anchor="ctr"/>
                </a:tc>
                <a:tc>
                  <a:txBody>
                    <a:bodyPr/>
                    <a:lstStyle/>
                    <a:p>
                      <a:pPr>
                        <a:lnSpc>
                          <a:spcPct val="100000"/>
                        </a:lnSpc>
                      </a:pPr>
                      <a:r>
                        <a:rPr lang="tr-TR" sz="1300" dirty="0" smtClean="0">
                          <a:latin typeface="+mn-lt"/>
                        </a:rPr>
                        <a:t>Önemli Özellikler</a:t>
                      </a:r>
                      <a:endParaRPr lang="tr-TR" sz="1300" dirty="0">
                        <a:latin typeface="+mn-lt"/>
                      </a:endParaRPr>
                    </a:p>
                  </a:txBody>
                  <a:tcPr anchor="ctr"/>
                </a:tc>
              </a:tr>
              <a:tr h="523053">
                <a:tc>
                  <a:txBody>
                    <a:bodyPr/>
                    <a:lstStyle/>
                    <a:p>
                      <a:pPr algn="ctr">
                        <a:lnSpc>
                          <a:spcPct val="100000"/>
                        </a:lnSpc>
                      </a:pPr>
                      <a:r>
                        <a:rPr lang="tr-TR" sz="1300" b="1" dirty="0" smtClean="0">
                          <a:latin typeface="+mn-lt"/>
                        </a:rPr>
                        <a:t>1000</a:t>
                      </a:r>
                      <a:endParaRPr lang="tr-TR" sz="1300" b="1" dirty="0">
                        <a:latin typeface="+mn-lt"/>
                      </a:endParaRPr>
                    </a:p>
                  </a:txBody>
                  <a:tcPr/>
                </a:tc>
                <a:tc>
                  <a:txBody>
                    <a:bodyPr/>
                    <a:lstStyle/>
                    <a:p>
                      <a:pPr>
                        <a:lnSpc>
                          <a:spcPct val="100000"/>
                        </a:lnSpc>
                      </a:pPr>
                      <a:r>
                        <a:rPr lang="tr-TR" sz="1300" b="0" kern="1200" dirty="0" smtClean="0">
                          <a:solidFill>
                            <a:srgbClr val="000000"/>
                          </a:solidFill>
                          <a:effectLst/>
                          <a:latin typeface="+mn-lt"/>
                          <a:ea typeface="Times New Roman"/>
                          <a:cs typeface="+mn-cs"/>
                        </a:rPr>
                        <a:t>Üniversitelerin Araştırma Proje Potansiyelinin Geliştirilmesine Yönelik Destek Programı</a:t>
                      </a:r>
                      <a:endParaRPr lang="tr-TR" sz="1300" b="0" kern="1200" dirty="0">
                        <a:solidFill>
                          <a:srgbClr val="000000"/>
                        </a:solidFill>
                        <a:effectLst/>
                        <a:latin typeface="+mn-lt"/>
                        <a:ea typeface="Times New Roman"/>
                        <a:cs typeface="+mn-cs"/>
                      </a:endParaRPr>
                    </a:p>
                  </a:txBody>
                  <a:tcPr marL="68580" marR="68580" marT="0" marB="0"/>
                </a:tc>
                <a:tc>
                  <a:txBody>
                    <a:bodyPr/>
                    <a:lstStyle/>
                    <a:p>
                      <a:pPr algn="ctr">
                        <a:lnSpc>
                          <a:spcPct val="100000"/>
                        </a:lnSpc>
                      </a:pPr>
                      <a:r>
                        <a:rPr lang="tr-TR" sz="1300" dirty="0" smtClean="0">
                          <a:latin typeface="+mn-lt"/>
                        </a:rPr>
                        <a:t>Çağrılı</a:t>
                      </a:r>
                      <a:endParaRPr lang="tr-TR" sz="1300" dirty="0">
                        <a:latin typeface="+mn-lt"/>
                      </a:endParaRPr>
                    </a:p>
                  </a:txBody>
                  <a:tcPr/>
                </a:tc>
                <a:tc>
                  <a:txBody>
                    <a:bodyPr/>
                    <a:lstStyle/>
                    <a:p>
                      <a:pPr algn="ctr">
                        <a:lnSpc>
                          <a:spcPct val="100000"/>
                        </a:lnSpc>
                      </a:pPr>
                      <a:r>
                        <a:rPr lang="tr-TR" sz="1300" dirty="0" smtClean="0">
                          <a:latin typeface="+mn-lt"/>
                        </a:rPr>
                        <a:t>36</a:t>
                      </a:r>
                      <a:endParaRPr lang="tr-TR" sz="1300" dirty="0">
                        <a:latin typeface="+mn-lt"/>
                      </a:endParaRPr>
                    </a:p>
                  </a:txBody>
                  <a:tcPr/>
                </a:tc>
                <a:tc>
                  <a:txBody>
                    <a:bodyPr/>
                    <a:lstStyle/>
                    <a:p>
                      <a:pPr algn="ctr">
                        <a:lnSpc>
                          <a:spcPct val="100000"/>
                        </a:lnSpc>
                      </a:pPr>
                      <a:r>
                        <a:rPr lang="tr-TR" sz="1300" dirty="0" smtClean="0">
                          <a:latin typeface="+mn-lt"/>
                        </a:rPr>
                        <a:t>Çağrıda belirtilir</a:t>
                      </a:r>
                      <a:endParaRPr lang="tr-TR" sz="1300" dirty="0">
                        <a:latin typeface="+mn-lt"/>
                      </a:endParaRPr>
                    </a:p>
                  </a:txBody>
                  <a:tcPr/>
                </a:tc>
                <a:tc>
                  <a:txBody>
                    <a:bodyPr/>
                    <a:lstStyle/>
                    <a:p>
                      <a:pPr>
                        <a:lnSpc>
                          <a:spcPct val="100000"/>
                        </a:lnSpc>
                      </a:pPr>
                      <a:r>
                        <a:rPr lang="tr-TR" sz="1300" dirty="0" smtClean="0">
                          <a:latin typeface="+mn-lt"/>
                        </a:rPr>
                        <a:t>Üniversitelerdeki</a:t>
                      </a:r>
                      <a:r>
                        <a:rPr lang="tr-TR" sz="1300" baseline="0" dirty="0" smtClean="0">
                          <a:latin typeface="+mn-lt"/>
                        </a:rPr>
                        <a:t> proje potansiyelinin </a:t>
                      </a:r>
                      <a:r>
                        <a:rPr lang="tr-TR" sz="1300" dirty="0" smtClean="0">
                          <a:latin typeface="+mn-lt"/>
                        </a:rPr>
                        <a:t>nitelik ve nicelik</a:t>
                      </a:r>
                      <a:r>
                        <a:rPr lang="tr-TR" sz="1300" baseline="0" dirty="0" smtClean="0">
                          <a:latin typeface="+mn-lt"/>
                        </a:rPr>
                        <a:t> yönünden geliştirilmesi amaçlanmaktadır.</a:t>
                      </a:r>
                      <a:endParaRPr lang="tr-TR" sz="1300" dirty="0">
                        <a:latin typeface="+mn-lt"/>
                      </a:endParaRPr>
                    </a:p>
                  </a:txBody>
                  <a:tcPr/>
                </a:tc>
              </a:tr>
              <a:tr h="523053">
                <a:tc>
                  <a:txBody>
                    <a:bodyPr/>
                    <a:lstStyle/>
                    <a:p>
                      <a:pPr algn="ctr">
                        <a:lnSpc>
                          <a:spcPct val="100000"/>
                        </a:lnSpc>
                      </a:pPr>
                      <a:r>
                        <a:rPr lang="tr-TR" sz="1300" b="1" dirty="0" smtClean="0">
                          <a:latin typeface="+mn-lt"/>
                        </a:rPr>
                        <a:t>1001</a:t>
                      </a:r>
                      <a:endParaRPr lang="tr-TR" sz="1300" b="1" dirty="0">
                        <a:latin typeface="+mn-lt"/>
                      </a:endParaRPr>
                    </a:p>
                  </a:txBody>
                  <a:tcPr/>
                </a:tc>
                <a:tc>
                  <a:txBody>
                    <a:bodyPr/>
                    <a:lstStyle/>
                    <a:p>
                      <a:pPr algn="l">
                        <a:lnSpc>
                          <a:spcPct val="100000"/>
                        </a:lnSpc>
                        <a:spcAft>
                          <a:spcPts val="0"/>
                        </a:spcAft>
                      </a:pPr>
                      <a:r>
                        <a:rPr lang="tr-TR" sz="1300" b="0" dirty="0">
                          <a:solidFill>
                            <a:srgbClr val="000000"/>
                          </a:solidFill>
                          <a:effectLst/>
                          <a:latin typeface="+mn-lt"/>
                          <a:ea typeface="Times New Roman"/>
                        </a:rPr>
                        <a:t>Bilimsel ve Teknolojik Araştırma Projelerini Destekleme Programı</a:t>
                      </a:r>
                      <a:endParaRPr lang="tr-TR" sz="1300" b="0" dirty="0">
                        <a:solidFill>
                          <a:srgbClr val="76923C"/>
                        </a:solidFill>
                        <a:effectLst/>
                        <a:latin typeface="+mn-lt"/>
                      </a:endParaRPr>
                    </a:p>
                  </a:txBody>
                  <a:tcPr marL="68580" marR="68580" marT="0" marB="0"/>
                </a:tc>
                <a:tc>
                  <a:txBody>
                    <a:bodyPr/>
                    <a:lstStyle/>
                    <a:p>
                      <a:pPr algn="ctr">
                        <a:lnSpc>
                          <a:spcPct val="100000"/>
                        </a:lnSpc>
                      </a:pPr>
                      <a:r>
                        <a:rPr lang="tr-TR" sz="1300" dirty="0" smtClean="0">
                          <a:latin typeface="+mn-lt"/>
                        </a:rPr>
                        <a:t>Yılda 2 dönem</a:t>
                      </a:r>
                      <a:endParaRPr lang="tr-TR" sz="1300" dirty="0">
                        <a:latin typeface="+mn-lt"/>
                      </a:endParaRPr>
                    </a:p>
                  </a:txBody>
                  <a:tcPr/>
                </a:tc>
                <a:tc>
                  <a:txBody>
                    <a:bodyPr/>
                    <a:lstStyle/>
                    <a:p>
                      <a:pPr algn="ctr">
                        <a:lnSpc>
                          <a:spcPct val="100000"/>
                        </a:lnSpc>
                      </a:pPr>
                      <a:r>
                        <a:rPr lang="tr-TR" sz="1300" dirty="0" smtClean="0">
                          <a:latin typeface="+mn-lt"/>
                        </a:rPr>
                        <a:t>36</a:t>
                      </a:r>
                      <a:endParaRPr lang="tr-TR" sz="1300" dirty="0">
                        <a:latin typeface="+mn-lt"/>
                      </a:endParaRPr>
                    </a:p>
                  </a:txBody>
                  <a:tcPr/>
                </a:tc>
                <a:tc>
                  <a:txBody>
                    <a:bodyPr/>
                    <a:lstStyle/>
                    <a:p>
                      <a:pPr algn="ctr">
                        <a:lnSpc>
                          <a:spcPct val="100000"/>
                        </a:lnSpc>
                      </a:pPr>
                      <a:r>
                        <a:rPr lang="tr-TR" sz="1300" dirty="0" smtClean="0">
                          <a:latin typeface="+mn-lt"/>
                        </a:rPr>
                        <a:t>360.000 TL</a:t>
                      </a:r>
                      <a:endParaRPr lang="tr-TR" sz="1300" dirty="0">
                        <a:latin typeface="+mn-lt"/>
                      </a:endParaRPr>
                    </a:p>
                  </a:txBody>
                  <a:tcPr/>
                </a:tc>
                <a:tc>
                  <a:txBody>
                    <a:bodyPr/>
                    <a:lstStyle/>
                    <a:p>
                      <a:pPr>
                        <a:lnSpc>
                          <a:spcPct val="100000"/>
                        </a:lnSpc>
                      </a:pPr>
                      <a:r>
                        <a:rPr lang="tr-TR" sz="1300" dirty="0" smtClean="0">
                          <a:latin typeface="+mn-lt"/>
                        </a:rPr>
                        <a:t>İlk yürürlüğe giren ARDEB programıdır.</a:t>
                      </a:r>
                      <a:endParaRPr lang="tr-TR" sz="1300" dirty="0">
                        <a:latin typeface="+mn-lt"/>
                      </a:endParaRPr>
                    </a:p>
                  </a:txBody>
                  <a:tcPr/>
                </a:tc>
              </a:tr>
              <a:tr h="523053">
                <a:tc>
                  <a:txBody>
                    <a:bodyPr/>
                    <a:lstStyle/>
                    <a:p>
                      <a:pPr algn="ctr">
                        <a:lnSpc>
                          <a:spcPct val="100000"/>
                        </a:lnSpc>
                      </a:pPr>
                      <a:r>
                        <a:rPr lang="tr-TR" sz="1300" b="1" dirty="0" smtClean="0">
                          <a:latin typeface="+mn-lt"/>
                        </a:rPr>
                        <a:t>1002</a:t>
                      </a:r>
                      <a:endParaRPr lang="tr-TR" sz="1300" b="1" dirty="0">
                        <a:latin typeface="+mn-lt"/>
                      </a:endParaRPr>
                    </a:p>
                  </a:txBody>
                  <a:tcPr/>
                </a:tc>
                <a:tc>
                  <a:txBody>
                    <a:bodyPr/>
                    <a:lstStyle/>
                    <a:p>
                      <a:pPr algn="l">
                        <a:lnSpc>
                          <a:spcPct val="100000"/>
                        </a:lnSpc>
                        <a:spcAft>
                          <a:spcPts val="0"/>
                        </a:spcAft>
                      </a:pPr>
                      <a:r>
                        <a:rPr lang="tr-TR" sz="1300" b="0" kern="1200" dirty="0">
                          <a:solidFill>
                            <a:srgbClr val="000000"/>
                          </a:solidFill>
                          <a:effectLst/>
                          <a:latin typeface="+mn-lt"/>
                          <a:ea typeface="Times New Roman"/>
                          <a:cs typeface="+mn-cs"/>
                        </a:rPr>
                        <a:t>Hızlı Destek Programı</a:t>
                      </a:r>
                    </a:p>
                  </a:txBody>
                  <a:tcPr marL="68580" marR="68580" marT="0" marB="0"/>
                </a:tc>
                <a:tc>
                  <a:txBody>
                    <a:bodyPr/>
                    <a:lstStyle/>
                    <a:p>
                      <a:pPr algn="ctr">
                        <a:lnSpc>
                          <a:spcPct val="100000"/>
                        </a:lnSpc>
                      </a:pPr>
                      <a:r>
                        <a:rPr lang="tr-TR" sz="1300" dirty="0" smtClean="0">
                          <a:latin typeface="+mn-lt"/>
                        </a:rPr>
                        <a:t>Sürekli Açık</a:t>
                      </a:r>
                      <a:endParaRPr lang="tr-TR" sz="1300" dirty="0">
                        <a:latin typeface="+mn-lt"/>
                      </a:endParaRPr>
                    </a:p>
                  </a:txBody>
                  <a:tcPr/>
                </a:tc>
                <a:tc>
                  <a:txBody>
                    <a:bodyPr/>
                    <a:lstStyle/>
                    <a:p>
                      <a:pPr algn="ctr">
                        <a:lnSpc>
                          <a:spcPct val="100000"/>
                        </a:lnSpc>
                      </a:pPr>
                      <a:r>
                        <a:rPr lang="tr-TR" sz="1300" dirty="0" smtClean="0">
                          <a:latin typeface="+mn-lt"/>
                        </a:rPr>
                        <a:t>12</a:t>
                      </a:r>
                      <a:endParaRPr lang="tr-TR" sz="1300" dirty="0">
                        <a:latin typeface="+mn-lt"/>
                      </a:endParaRPr>
                    </a:p>
                  </a:txBody>
                  <a:tcPr/>
                </a:tc>
                <a:tc>
                  <a:txBody>
                    <a:bodyPr/>
                    <a:lstStyle/>
                    <a:p>
                      <a:pPr algn="ctr">
                        <a:lnSpc>
                          <a:spcPct val="100000"/>
                        </a:lnSpc>
                      </a:pPr>
                      <a:r>
                        <a:rPr lang="tr-TR" sz="1300" dirty="0" smtClean="0">
                          <a:latin typeface="+mn-lt"/>
                        </a:rPr>
                        <a:t>30.000 TL</a:t>
                      </a:r>
                      <a:endParaRPr lang="tr-TR" sz="1300" dirty="0">
                        <a:latin typeface="+mn-lt"/>
                      </a:endParaRPr>
                    </a:p>
                  </a:txBody>
                  <a:tcPr/>
                </a:tc>
                <a:tc>
                  <a:txBody>
                    <a:bodyPr/>
                    <a:lstStyle/>
                    <a:p>
                      <a:pPr>
                        <a:lnSpc>
                          <a:spcPct val="100000"/>
                        </a:lnSpc>
                      </a:pPr>
                      <a:r>
                        <a:rPr lang="tr-TR" sz="1300" dirty="0" smtClean="0">
                          <a:latin typeface="+mn-lt"/>
                        </a:rPr>
                        <a:t>Kısa süreli ve küçük bütçeli projeler için uygundur. Doktora öğrencileri başvurabilir.</a:t>
                      </a:r>
                      <a:endParaRPr lang="tr-TR" sz="1300" dirty="0">
                        <a:latin typeface="+mn-lt"/>
                      </a:endParaRPr>
                    </a:p>
                  </a:txBody>
                  <a:tcPr/>
                </a:tc>
              </a:tr>
              <a:tr h="371949">
                <a:tc>
                  <a:txBody>
                    <a:bodyPr/>
                    <a:lstStyle/>
                    <a:p>
                      <a:pPr algn="ctr">
                        <a:lnSpc>
                          <a:spcPct val="100000"/>
                        </a:lnSpc>
                      </a:pPr>
                      <a:r>
                        <a:rPr lang="tr-TR" sz="1300" b="1" dirty="0" smtClean="0">
                          <a:latin typeface="+mn-lt"/>
                        </a:rPr>
                        <a:t>1003</a:t>
                      </a:r>
                      <a:endParaRPr lang="tr-TR" sz="1300" b="1" dirty="0">
                        <a:latin typeface="+mn-lt"/>
                      </a:endParaRPr>
                    </a:p>
                  </a:txBody>
                  <a:tcPr/>
                </a:tc>
                <a:tc>
                  <a:txBody>
                    <a:bodyPr/>
                    <a:lstStyle/>
                    <a:p>
                      <a:pPr algn="l">
                        <a:lnSpc>
                          <a:spcPct val="100000"/>
                        </a:lnSpc>
                        <a:spcAft>
                          <a:spcPts val="0"/>
                        </a:spcAft>
                      </a:pPr>
                      <a:r>
                        <a:rPr lang="tr-TR" sz="1300" b="0" kern="1200" dirty="0">
                          <a:solidFill>
                            <a:srgbClr val="000000"/>
                          </a:solidFill>
                          <a:effectLst/>
                          <a:latin typeface="+mn-lt"/>
                          <a:ea typeface="Times New Roman"/>
                          <a:cs typeface="+mn-cs"/>
                        </a:rPr>
                        <a:t>Öncelikli Alanlar Ar-Ge Projeleri Destekleme Programı</a:t>
                      </a:r>
                    </a:p>
                  </a:txBody>
                  <a:tcPr marL="68580" marR="68580"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300" dirty="0" smtClean="0">
                          <a:latin typeface="+mn-lt"/>
                        </a:rPr>
                        <a:t>Çağrılı</a:t>
                      </a:r>
                    </a:p>
                  </a:txBody>
                  <a:tcPr/>
                </a:tc>
                <a:tc>
                  <a:txBody>
                    <a:bodyPr/>
                    <a:lstStyle/>
                    <a:p>
                      <a:pPr algn="ctr">
                        <a:lnSpc>
                          <a:spcPct val="100000"/>
                        </a:lnSpc>
                      </a:pPr>
                      <a:r>
                        <a:rPr lang="tr-TR" sz="1300" dirty="0" smtClean="0">
                          <a:latin typeface="+mn-lt"/>
                        </a:rPr>
                        <a:t>36</a:t>
                      </a:r>
                      <a:endParaRPr lang="tr-TR" sz="1300" dirty="0">
                        <a:latin typeface="+mn-lt"/>
                      </a:endParaRPr>
                    </a:p>
                  </a:txBody>
                  <a:tcPr/>
                </a:tc>
                <a:tc>
                  <a:txBody>
                    <a:bodyPr/>
                    <a:lstStyle/>
                    <a:p>
                      <a:pPr algn="ctr">
                        <a:lnSpc>
                          <a:spcPct val="100000"/>
                        </a:lnSpc>
                      </a:pPr>
                      <a:r>
                        <a:rPr lang="tr-TR" sz="1300" dirty="0" smtClean="0">
                          <a:latin typeface="+mn-lt"/>
                        </a:rPr>
                        <a:t>2.500.000 TL</a:t>
                      </a:r>
                      <a:endParaRPr lang="tr-TR" sz="1300" dirty="0">
                        <a:latin typeface="+mn-lt"/>
                      </a:endParaRPr>
                    </a:p>
                  </a:txBody>
                  <a:tcPr/>
                </a:tc>
                <a:tc>
                  <a:txBody>
                    <a:bodyPr/>
                    <a:lstStyle/>
                    <a:p>
                      <a:pPr>
                        <a:lnSpc>
                          <a:spcPct val="100000"/>
                        </a:lnSpc>
                      </a:pPr>
                      <a:r>
                        <a:rPr lang="tr-TR" sz="1300" dirty="0" smtClean="0">
                          <a:latin typeface="+mn-lt"/>
                        </a:rPr>
                        <a:t>BTYK tarafından belirlenen Öncelikli Alanlardaki projeler</a:t>
                      </a:r>
                      <a:r>
                        <a:rPr lang="tr-TR" sz="1300" baseline="0" dirty="0" smtClean="0">
                          <a:latin typeface="+mn-lt"/>
                        </a:rPr>
                        <a:t>  içindir.</a:t>
                      </a:r>
                      <a:endParaRPr lang="tr-TR" sz="1300" dirty="0">
                        <a:latin typeface="+mn-lt"/>
                      </a:endParaRPr>
                    </a:p>
                  </a:txBody>
                  <a:tcPr/>
                </a:tc>
              </a:tr>
              <a:tr h="523053">
                <a:tc>
                  <a:txBody>
                    <a:bodyPr/>
                    <a:lstStyle/>
                    <a:p>
                      <a:pPr algn="ctr">
                        <a:lnSpc>
                          <a:spcPct val="100000"/>
                        </a:lnSpc>
                      </a:pPr>
                      <a:r>
                        <a:rPr lang="tr-TR" sz="1300" b="1" dirty="0" smtClean="0">
                          <a:latin typeface="+mn-lt"/>
                        </a:rPr>
                        <a:t>1005</a:t>
                      </a:r>
                      <a:endParaRPr lang="tr-TR" sz="1300" b="1"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300" b="0" kern="1200" dirty="0" smtClean="0">
                          <a:solidFill>
                            <a:srgbClr val="000000"/>
                          </a:solidFill>
                          <a:effectLst/>
                          <a:latin typeface="+mn-lt"/>
                          <a:ea typeface="Times New Roman"/>
                          <a:cs typeface="+mn-cs"/>
                        </a:rPr>
                        <a:t>Ulusal Yeni Fikirler ve Ürünler Araştırma Destek Programı</a:t>
                      </a:r>
                    </a:p>
                  </a:txBody>
                  <a:tcPr marL="68580" marR="68580" marT="0" marB="0"/>
                </a:tc>
                <a:tc>
                  <a:txBody>
                    <a:bodyPr/>
                    <a:lstStyle/>
                    <a:p>
                      <a:pPr algn="ctr">
                        <a:lnSpc>
                          <a:spcPct val="100000"/>
                        </a:lnSpc>
                      </a:pPr>
                      <a:r>
                        <a:rPr lang="tr-TR" sz="1300" dirty="0" smtClean="0">
                          <a:latin typeface="+mn-lt"/>
                        </a:rPr>
                        <a:t>Yılda 2 dönem</a:t>
                      </a:r>
                      <a:endParaRPr lang="tr-TR" sz="1300" dirty="0">
                        <a:latin typeface="+mn-lt"/>
                      </a:endParaRPr>
                    </a:p>
                  </a:txBody>
                  <a:tcPr/>
                </a:tc>
                <a:tc>
                  <a:txBody>
                    <a:bodyPr/>
                    <a:lstStyle/>
                    <a:p>
                      <a:pPr algn="ctr">
                        <a:lnSpc>
                          <a:spcPct val="100000"/>
                        </a:lnSpc>
                      </a:pPr>
                      <a:r>
                        <a:rPr lang="tr-TR" sz="1300" dirty="0" smtClean="0">
                          <a:latin typeface="+mn-lt"/>
                        </a:rPr>
                        <a:t>18</a:t>
                      </a:r>
                      <a:endParaRPr lang="tr-TR" sz="1300" dirty="0">
                        <a:latin typeface="+mn-lt"/>
                      </a:endParaRPr>
                    </a:p>
                  </a:txBody>
                  <a:tcPr/>
                </a:tc>
                <a:tc>
                  <a:txBody>
                    <a:bodyPr/>
                    <a:lstStyle/>
                    <a:p>
                      <a:pPr algn="ctr">
                        <a:lnSpc>
                          <a:spcPct val="100000"/>
                        </a:lnSpc>
                      </a:pPr>
                      <a:r>
                        <a:rPr lang="tr-TR" sz="1300" dirty="0" smtClean="0">
                          <a:latin typeface="+mn-lt"/>
                        </a:rPr>
                        <a:t>200.000 TL</a:t>
                      </a:r>
                      <a:endParaRPr lang="tr-TR" sz="1300" dirty="0">
                        <a:latin typeface="+mn-lt"/>
                      </a:endParaRPr>
                    </a:p>
                  </a:txBody>
                  <a:tcPr/>
                </a:tc>
                <a:tc>
                  <a:txBody>
                    <a:bodyPr/>
                    <a:lstStyle/>
                    <a:p>
                      <a:pPr>
                        <a:lnSpc>
                          <a:spcPct val="100000"/>
                        </a:lnSpc>
                      </a:pPr>
                      <a:r>
                        <a:rPr lang="tr-TR" sz="1300" dirty="0" smtClean="0">
                          <a:latin typeface="+mn-lt"/>
                        </a:rPr>
                        <a:t>Patent ihlali yapmamak kaydıyla, ulusal</a:t>
                      </a:r>
                      <a:r>
                        <a:rPr lang="tr-TR" sz="1300" baseline="0" dirty="0" smtClean="0">
                          <a:latin typeface="+mn-lt"/>
                        </a:rPr>
                        <a:t> çaptaki özgünlüklere de destek verilmektedir.</a:t>
                      </a:r>
                      <a:endParaRPr lang="tr-TR" sz="1300" dirty="0">
                        <a:latin typeface="+mn-lt"/>
                      </a:endParaRPr>
                    </a:p>
                  </a:txBody>
                  <a:tcPr/>
                </a:tc>
              </a:tr>
              <a:tr h="523053">
                <a:tc>
                  <a:txBody>
                    <a:bodyPr/>
                    <a:lstStyle/>
                    <a:p>
                      <a:pPr algn="ctr">
                        <a:lnSpc>
                          <a:spcPct val="100000"/>
                        </a:lnSpc>
                      </a:pPr>
                      <a:r>
                        <a:rPr lang="tr-TR" sz="1300" b="1" dirty="0" smtClean="0">
                          <a:latin typeface="+mn-lt"/>
                        </a:rPr>
                        <a:t>1007</a:t>
                      </a:r>
                      <a:endParaRPr lang="tr-TR" sz="1300" b="1"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300" b="0" kern="1200" dirty="0" smtClean="0">
                          <a:solidFill>
                            <a:srgbClr val="000000"/>
                          </a:solidFill>
                          <a:effectLst/>
                          <a:latin typeface="+mn-lt"/>
                          <a:ea typeface="Times New Roman"/>
                          <a:cs typeface="+mn-cs"/>
                        </a:rPr>
                        <a:t>Kamu Kurumları Araştırma ve Geliştirme Projelerini Destekleme Programı</a:t>
                      </a:r>
                    </a:p>
                  </a:txBody>
                  <a:tcPr marL="68580" marR="68580"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300" dirty="0" smtClean="0">
                          <a:latin typeface="+mn-lt"/>
                        </a:rPr>
                        <a:t>Çağrılı</a:t>
                      </a:r>
                    </a:p>
                  </a:txBody>
                  <a:tcPr/>
                </a:tc>
                <a:tc>
                  <a:txBody>
                    <a:bodyPr/>
                    <a:lstStyle/>
                    <a:p>
                      <a:pPr algn="ctr">
                        <a:lnSpc>
                          <a:spcPct val="100000"/>
                        </a:lnSpc>
                      </a:pPr>
                      <a:r>
                        <a:rPr lang="tr-TR" sz="1300" dirty="0" smtClean="0">
                          <a:latin typeface="+mn-lt"/>
                        </a:rPr>
                        <a:t>48</a:t>
                      </a:r>
                      <a:endParaRPr lang="tr-TR" sz="1300" dirty="0">
                        <a:latin typeface="+mn-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300" dirty="0" smtClean="0">
                          <a:latin typeface="+mn-lt"/>
                        </a:rPr>
                        <a:t>Çağrıda belirtilir</a:t>
                      </a:r>
                    </a:p>
                  </a:txBody>
                  <a:tcPr/>
                </a:tc>
                <a:tc>
                  <a:txBody>
                    <a:bodyPr/>
                    <a:lstStyle/>
                    <a:p>
                      <a:pPr>
                        <a:lnSpc>
                          <a:spcPct val="100000"/>
                        </a:lnSpc>
                      </a:pPr>
                      <a:r>
                        <a:rPr lang="tr-TR" sz="1300" dirty="0" smtClean="0">
                          <a:latin typeface="+mn-lt"/>
                        </a:rPr>
                        <a:t>Kamu</a:t>
                      </a:r>
                      <a:r>
                        <a:rPr lang="tr-TR" sz="1300" baseline="0" dirty="0" smtClean="0">
                          <a:latin typeface="+mn-lt"/>
                        </a:rPr>
                        <a:t> kurumlarının Ar-Ge ile giderilebilecek ihtiyaçları için çağrıya çıkılmaktadır.</a:t>
                      </a:r>
                      <a:endParaRPr lang="tr-TR" sz="1300" dirty="0">
                        <a:latin typeface="+mn-lt"/>
                      </a:endParaRPr>
                    </a:p>
                  </a:txBody>
                  <a:tcPr/>
                </a:tc>
              </a:tr>
              <a:tr h="371949">
                <a:tc>
                  <a:txBody>
                    <a:bodyPr/>
                    <a:lstStyle/>
                    <a:p>
                      <a:pPr algn="ctr">
                        <a:lnSpc>
                          <a:spcPct val="100000"/>
                        </a:lnSpc>
                      </a:pPr>
                      <a:r>
                        <a:rPr lang="tr-TR" sz="1300" b="1" dirty="0" smtClean="0">
                          <a:latin typeface="+mn-lt"/>
                        </a:rPr>
                        <a:t>3001</a:t>
                      </a:r>
                      <a:endParaRPr lang="tr-TR" sz="1300" b="1"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300" b="0" dirty="0" smtClean="0">
                          <a:solidFill>
                            <a:srgbClr val="000000"/>
                          </a:solidFill>
                          <a:effectLst/>
                          <a:latin typeface="+mn-lt"/>
                          <a:ea typeface="Times New Roman"/>
                        </a:rPr>
                        <a:t>Başlangıç Ar-Ge Projeleri Destekleme Programı</a:t>
                      </a:r>
                      <a:endParaRPr lang="tr-TR" sz="1300" b="0" dirty="0" smtClean="0">
                        <a:solidFill>
                          <a:srgbClr val="76923C"/>
                        </a:solidFill>
                        <a:effectLst/>
                        <a:latin typeface="+mn-lt"/>
                      </a:endParaRPr>
                    </a:p>
                  </a:txBody>
                  <a:tcPr marL="68580" marR="68580" marT="0" marB="0"/>
                </a:tc>
                <a:tc>
                  <a:txBody>
                    <a:bodyPr/>
                    <a:lstStyle/>
                    <a:p>
                      <a:pPr algn="ctr">
                        <a:lnSpc>
                          <a:spcPct val="100000"/>
                        </a:lnSpc>
                      </a:pPr>
                      <a:r>
                        <a:rPr lang="tr-TR" sz="1300" dirty="0" smtClean="0">
                          <a:latin typeface="+mn-lt"/>
                        </a:rPr>
                        <a:t>Sürekli Açık</a:t>
                      </a:r>
                      <a:endParaRPr lang="tr-TR" sz="1300" dirty="0">
                        <a:latin typeface="+mn-lt"/>
                      </a:endParaRPr>
                    </a:p>
                  </a:txBody>
                  <a:tcPr/>
                </a:tc>
                <a:tc>
                  <a:txBody>
                    <a:bodyPr/>
                    <a:lstStyle/>
                    <a:p>
                      <a:pPr algn="ctr">
                        <a:lnSpc>
                          <a:spcPct val="100000"/>
                        </a:lnSpc>
                      </a:pPr>
                      <a:r>
                        <a:rPr lang="tr-TR" sz="1300" dirty="0" smtClean="0">
                          <a:latin typeface="+mn-lt"/>
                        </a:rPr>
                        <a:t>24</a:t>
                      </a:r>
                      <a:endParaRPr lang="tr-TR" sz="1300" dirty="0">
                        <a:latin typeface="+mn-lt"/>
                      </a:endParaRPr>
                    </a:p>
                  </a:txBody>
                  <a:tcPr/>
                </a:tc>
                <a:tc>
                  <a:txBody>
                    <a:bodyPr/>
                    <a:lstStyle/>
                    <a:p>
                      <a:pPr algn="ctr">
                        <a:lnSpc>
                          <a:spcPct val="100000"/>
                        </a:lnSpc>
                      </a:pPr>
                      <a:r>
                        <a:rPr lang="tr-TR" sz="1300" dirty="0" smtClean="0">
                          <a:latin typeface="+mn-lt"/>
                        </a:rPr>
                        <a:t>60.000 TL</a:t>
                      </a:r>
                      <a:endParaRPr lang="tr-TR" sz="1300" dirty="0">
                        <a:latin typeface="+mn-lt"/>
                      </a:endParaRPr>
                    </a:p>
                  </a:txBody>
                  <a:tcPr/>
                </a:tc>
                <a:tc>
                  <a:txBody>
                    <a:bodyPr/>
                    <a:lstStyle/>
                    <a:p>
                      <a:pPr>
                        <a:lnSpc>
                          <a:spcPct val="100000"/>
                        </a:lnSpc>
                      </a:pPr>
                      <a:r>
                        <a:rPr lang="tr-TR" sz="1300" dirty="0" smtClean="0">
                          <a:latin typeface="+mn-lt"/>
                        </a:rPr>
                        <a:t>Daha önce </a:t>
                      </a:r>
                      <a:r>
                        <a:rPr lang="tr-TR" sz="1300" dirty="0" err="1" smtClean="0">
                          <a:latin typeface="+mn-lt"/>
                        </a:rPr>
                        <a:t>ARDEB’de</a:t>
                      </a:r>
                      <a:r>
                        <a:rPr lang="tr-TR" sz="1300" dirty="0" smtClean="0">
                          <a:latin typeface="+mn-lt"/>
                        </a:rPr>
                        <a:t> yürütücü desteği almamış kişiler başvurabilir.</a:t>
                      </a:r>
                      <a:endParaRPr lang="tr-TR" sz="1300" dirty="0">
                        <a:latin typeface="+mn-lt"/>
                      </a:endParaRPr>
                    </a:p>
                  </a:txBody>
                  <a:tcPr/>
                </a:tc>
              </a:tr>
              <a:tr h="523053">
                <a:tc>
                  <a:txBody>
                    <a:bodyPr/>
                    <a:lstStyle/>
                    <a:p>
                      <a:pPr algn="ctr">
                        <a:lnSpc>
                          <a:spcPct val="100000"/>
                        </a:lnSpc>
                      </a:pPr>
                      <a:r>
                        <a:rPr lang="tr-TR" sz="1300" b="1" dirty="0" smtClean="0">
                          <a:latin typeface="+mn-lt"/>
                        </a:rPr>
                        <a:t>3501</a:t>
                      </a:r>
                      <a:endParaRPr lang="tr-TR" sz="1300" b="1"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300" b="0" kern="1200" dirty="0" smtClean="0">
                          <a:solidFill>
                            <a:srgbClr val="000000"/>
                          </a:solidFill>
                          <a:effectLst/>
                          <a:latin typeface="+mn-lt"/>
                          <a:ea typeface="Times New Roman"/>
                          <a:cs typeface="+mn-cs"/>
                        </a:rPr>
                        <a:t>Kariyer Geliştirme Programı</a:t>
                      </a:r>
                    </a:p>
                  </a:txBody>
                  <a:tcPr/>
                </a:tc>
                <a:tc>
                  <a:txBody>
                    <a:bodyPr/>
                    <a:lstStyle/>
                    <a:p>
                      <a:pPr algn="ctr">
                        <a:lnSpc>
                          <a:spcPct val="100000"/>
                        </a:lnSpc>
                      </a:pPr>
                      <a:r>
                        <a:rPr lang="tr-TR" sz="1300" dirty="0" smtClean="0">
                          <a:latin typeface="+mn-lt"/>
                        </a:rPr>
                        <a:t>Yılda 2 dönem</a:t>
                      </a:r>
                      <a:endParaRPr lang="tr-TR" sz="1300" dirty="0">
                        <a:latin typeface="+mn-lt"/>
                      </a:endParaRPr>
                    </a:p>
                  </a:txBody>
                  <a:tcPr/>
                </a:tc>
                <a:tc>
                  <a:txBody>
                    <a:bodyPr/>
                    <a:lstStyle/>
                    <a:p>
                      <a:pPr algn="ctr">
                        <a:lnSpc>
                          <a:spcPct val="100000"/>
                        </a:lnSpc>
                      </a:pPr>
                      <a:r>
                        <a:rPr lang="tr-TR" sz="1300" dirty="0" smtClean="0">
                          <a:latin typeface="+mn-lt"/>
                        </a:rPr>
                        <a:t>36</a:t>
                      </a:r>
                      <a:endParaRPr lang="tr-TR" sz="1300" dirty="0">
                        <a:latin typeface="+mn-lt"/>
                      </a:endParaRPr>
                    </a:p>
                  </a:txBody>
                  <a:tcPr/>
                </a:tc>
                <a:tc>
                  <a:txBody>
                    <a:bodyPr/>
                    <a:lstStyle/>
                    <a:p>
                      <a:pPr algn="ctr">
                        <a:lnSpc>
                          <a:spcPct val="100000"/>
                        </a:lnSpc>
                      </a:pPr>
                      <a:r>
                        <a:rPr lang="tr-TR" sz="1300" dirty="0" smtClean="0">
                          <a:latin typeface="+mn-lt"/>
                        </a:rPr>
                        <a:t>225.000 TL</a:t>
                      </a:r>
                      <a:endParaRPr lang="tr-TR" sz="1300" dirty="0">
                        <a:latin typeface="+mn-lt"/>
                      </a:endParaRPr>
                    </a:p>
                  </a:txBody>
                  <a:tcPr/>
                </a:tc>
                <a:tc>
                  <a:txBody>
                    <a:bodyPr/>
                    <a:lstStyle/>
                    <a:p>
                      <a:pPr>
                        <a:lnSpc>
                          <a:spcPct val="100000"/>
                        </a:lnSpc>
                      </a:pPr>
                      <a:r>
                        <a:rPr lang="tr-TR" sz="1300" dirty="0" smtClean="0">
                          <a:latin typeface="+mn-lt"/>
                        </a:rPr>
                        <a:t>Doktorayı aldıktan sonra 7 yıl içerisinde başvurmak ve farklı bir kuruluşta çalışmak gerekmektedir.</a:t>
                      </a:r>
                      <a:endParaRPr lang="tr-TR" sz="1300" dirty="0">
                        <a:latin typeface="+mn-lt"/>
                      </a:endParaRPr>
                    </a:p>
                  </a:txBody>
                  <a:tcPr/>
                </a:tc>
              </a:tr>
            </a:tbl>
          </a:graphicData>
        </a:graphic>
      </p:graphicFrame>
      <p:sp>
        <p:nvSpPr>
          <p:cNvPr id="3" name="Title 1"/>
          <p:cNvSpPr txBox="1">
            <a:spLocks/>
          </p:cNvSpPr>
          <p:nvPr/>
        </p:nvSpPr>
        <p:spPr>
          <a:xfrm>
            <a:off x="35496" y="116632"/>
            <a:ext cx="8100392" cy="548680"/>
          </a:xfrm>
          <a:prstGeom prst="rect">
            <a:avLst/>
          </a:prstGeom>
        </p:spPr>
        <p:txBody>
          <a:bodyPr/>
          <a:lstStyle>
            <a:lvl1pPr algn="l" rtl="0" eaLnBrk="0" fontAlgn="base" hangingPunct="0">
              <a:spcBef>
                <a:spcPct val="0"/>
              </a:spcBef>
              <a:spcAft>
                <a:spcPct val="0"/>
              </a:spcAft>
              <a:defRPr sz="2800" b="1" kern="1200">
                <a:solidFill>
                  <a:schemeClr val="bg1"/>
                </a:solidFill>
                <a:latin typeface="Corbel" pitchFamily="34" charset="0"/>
                <a:ea typeface="+mj-ea"/>
                <a:cs typeface="+mj-cs"/>
              </a:defRPr>
            </a:lvl1pPr>
            <a:lvl2pPr algn="l" rtl="0" eaLnBrk="0" fontAlgn="base" hangingPunct="0">
              <a:spcBef>
                <a:spcPct val="0"/>
              </a:spcBef>
              <a:spcAft>
                <a:spcPct val="0"/>
              </a:spcAft>
              <a:defRPr sz="2800" b="1">
                <a:solidFill>
                  <a:schemeClr val="bg1"/>
                </a:solidFill>
                <a:latin typeface="Corbel" pitchFamily="34" charset="0"/>
              </a:defRPr>
            </a:lvl2pPr>
            <a:lvl3pPr algn="l" rtl="0" eaLnBrk="0" fontAlgn="base" hangingPunct="0">
              <a:spcBef>
                <a:spcPct val="0"/>
              </a:spcBef>
              <a:spcAft>
                <a:spcPct val="0"/>
              </a:spcAft>
              <a:defRPr sz="2800" b="1">
                <a:solidFill>
                  <a:schemeClr val="bg1"/>
                </a:solidFill>
                <a:latin typeface="Corbel" pitchFamily="34" charset="0"/>
              </a:defRPr>
            </a:lvl3pPr>
            <a:lvl4pPr algn="l" rtl="0" eaLnBrk="0" fontAlgn="base" hangingPunct="0">
              <a:spcBef>
                <a:spcPct val="0"/>
              </a:spcBef>
              <a:spcAft>
                <a:spcPct val="0"/>
              </a:spcAft>
              <a:defRPr sz="2800" b="1">
                <a:solidFill>
                  <a:schemeClr val="bg1"/>
                </a:solidFill>
                <a:latin typeface="Corbel" pitchFamily="34" charset="0"/>
              </a:defRPr>
            </a:lvl4pPr>
            <a:lvl5pPr algn="l" rtl="0" eaLnBrk="0" fontAlgn="base" hangingPunct="0">
              <a:spcBef>
                <a:spcPct val="0"/>
              </a:spcBef>
              <a:spcAft>
                <a:spcPct val="0"/>
              </a:spcAft>
              <a:defRPr sz="2800" b="1">
                <a:solidFill>
                  <a:schemeClr val="bg1"/>
                </a:solidFill>
                <a:latin typeface="Corbel" pitchFamily="34" charset="0"/>
              </a:defRPr>
            </a:lvl5pPr>
            <a:lvl6pPr marL="457200" algn="l" rtl="0" eaLnBrk="1" fontAlgn="base" hangingPunct="1">
              <a:spcBef>
                <a:spcPct val="0"/>
              </a:spcBef>
              <a:spcAft>
                <a:spcPct val="0"/>
              </a:spcAft>
              <a:defRPr sz="3600" b="1">
                <a:solidFill>
                  <a:schemeClr val="bg1"/>
                </a:solidFill>
                <a:latin typeface="Futura Bk BT"/>
              </a:defRPr>
            </a:lvl6pPr>
            <a:lvl7pPr marL="914400" algn="l" rtl="0" eaLnBrk="1" fontAlgn="base" hangingPunct="1">
              <a:spcBef>
                <a:spcPct val="0"/>
              </a:spcBef>
              <a:spcAft>
                <a:spcPct val="0"/>
              </a:spcAft>
              <a:defRPr sz="3600" b="1">
                <a:solidFill>
                  <a:schemeClr val="bg1"/>
                </a:solidFill>
                <a:latin typeface="Futura Bk BT"/>
              </a:defRPr>
            </a:lvl7pPr>
            <a:lvl8pPr marL="1371600" algn="l" rtl="0" eaLnBrk="1" fontAlgn="base" hangingPunct="1">
              <a:spcBef>
                <a:spcPct val="0"/>
              </a:spcBef>
              <a:spcAft>
                <a:spcPct val="0"/>
              </a:spcAft>
              <a:defRPr sz="3600" b="1">
                <a:solidFill>
                  <a:schemeClr val="bg1"/>
                </a:solidFill>
                <a:latin typeface="Futura Bk BT"/>
              </a:defRPr>
            </a:lvl8pPr>
            <a:lvl9pPr marL="1828800" algn="l" rtl="0" eaLnBrk="1" fontAlgn="base" hangingPunct="1">
              <a:spcBef>
                <a:spcPct val="0"/>
              </a:spcBef>
              <a:spcAft>
                <a:spcPct val="0"/>
              </a:spcAft>
              <a:defRPr sz="3600" b="1">
                <a:solidFill>
                  <a:schemeClr val="bg1"/>
                </a:solidFill>
                <a:latin typeface="Futura Bk BT"/>
              </a:defRPr>
            </a:lvl9pPr>
          </a:lstStyle>
          <a:p>
            <a:pPr eaLnBrk="1" hangingPunct="1"/>
            <a:r>
              <a:rPr lang="tr-TR" sz="2500" dirty="0" smtClean="0"/>
              <a:t>Araştırma Destek Programları (8 Adet)</a:t>
            </a:r>
            <a:endParaRPr lang="tr-TR" sz="2500" dirty="0"/>
          </a:p>
        </p:txBody>
      </p:sp>
    </p:spTree>
    <p:extLst>
      <p:ext uri="{BB962C8B-B14F-4D97-AF65-F5344CB8AC3E}">
        <p14:creationId xmlns:p14="http://schemas.microsoft.com/office/powerpoint/2010/main" val="36878670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1 Başlık"/>
          <p:cNvSpPr>
            <a:spLocks noGrp="1"/>
          </p:cNvSpPr>
          <p:nvPr>
            <p:ph type="title"/>
          </p:nvPr>
        </p:nvSpPr>
        <p:spPr>
          <a:xfrm>
            <a:off x="35472" y="0"/>
            <a:ext cx="8244941" cy="706439"/>
          </a:xfrm>
        </p:spPr>
        <p:txBody>
          <a:bodyPr>
            <a:noAutofit/>
          </a:bodyPr>
          <a:lstStyle/>
          <a:p>
            <a:pPr>
              <a:defRPr/>
            </a:pPr>
            <a:r>
              <a:rPr lang="tr-TR" sz="2500" dirty="0" smtClean="0"/>
              <a:t>1000 </a:t>
            </a:r>
            <a:r>
              <a:rPr lang="tr-TR" sz="2500" dirty="0"/>
              <a:t>-</a:t>
            </a:r>
            <a:r>
              <a:rPr lang="tr-TR" sz="2500" dirty="0" smtClean="0"/>
              <a:t> </a:t>
            </a:r>
            <a:r>
              <a:rPr lang="tr-TR" dirty="0"/>
              <a:t>Üniversitelerin Araştırma Proje Potansiyelinin Geliştirilmesine Yönelik Destek Programı</a:t>
            </a:r>
          </a:p>
        </p:txBody>
      </p:sp>
      <p:sp>
        <p:nvSpPr>
          <p:cNvPr id="9" name="8 Metin kutusu"/>
          <p:cNvSpPr txBox="1"/>
          <p:nvPr/>
        </p:nvSpPr>
        <p:spPr>
          <a:xfrm>
            <a:off x="5066767" y="2852936"/>
            <a:ext cx="3240360" cy="430887"/>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tr-TR" sz="2200" b="1" spc="50" dirty="0">
                <a:ln w="11430"/>
                <a:gradFill>
                  <a:gsLst>
                    <a:gs pos="25000">
                      <a:srgbClr val="C0504D">
                        <a:satMod val="155000"/>
                      </a:srgbClr>
                    </a:gs>
                    <a:gs pos="100000">
                      <a:srgbClr val="C0504D">
                        <a:shade val="45000"/>
                        <a:satMod val="165000"/>
                      </a:srgbClr>
                    </a:gs>
                  </a:gsLst>
                  <a:lin ang="5400000"/>
                </a:gradFill>
                <a:latin typeface="Corbel"/>
                <a:cs typeface="Arial" pitchFamily="34" charset="0"/>
              </a:rPr>
              <a:t>Kimler Başvurabilir</a:t>
            </a:r>
          </a:p>
        </p:txBody>
      </p:sp>
      <p:graphicFrame>
        <p:nvGraphicFramePr>
          <p:cNvPr id="21" name="20 Tablo"/>
          <p:cNvGraphicFramePr>
            <a:graphicFrameLocks noGrp="1"/>
          </p:cNvGraphicFramePr>
          <p:nvPr>
            <p:extLst>
              <p:ext uri="{D42A27DB-BD31-4B8C-83A1-F6EECF244321}">
                <p14:modId xmlns:p14="http://schemas.microsoft.com/office/powerpoint/2010/main" val="1578045208"/>
              </p:ext>
            </p:extLst>
          </p:nvPr>
        </p:nvGraphicFramePr>
        <p:xfrm>
          <a:off x="539552" y="5185533"/>
          <a:ext cx="8064896" cy="868788"/>
        </p:xfrm>
        <a:graphic>
          <a:graphicData uri="http://schemas.openxmlformats.org/drawingml/2006/table">
            <a:tbl>
              <a:tblPr firstRow="1" bandRow="1">
                <a:tableStyleId>{C4B1156A-380E-4F78-BDF5-A606A8083BF9}</a:tableStyleId>
              </a:tblPr>
              <a:tblGrid>
                <a:gridCol w="1080120"/>
                <a:gridCol w="6984776"/>
              </a:tblGrid>
              <a:tr h="192492">
                <a:tc>
                  <a:txBody>
                    <a:bodyPr/>
                    <a:lstStyle/>
                    <a:p>
                      <a:r>
                        <a:rPr lang="tr-TR" sz="1500" dirty="0" smtClean="0">
                          <a:effectLst/>
                          <a:latin typeface="+mj-lt"/>
                          <a:cs typeface="Arial" pitchFamily="34" charset="0"/>
                        </a:rPr>
                        <a:t>1. Çağrı:</a:t>
                      </a:r>
                      <a:endParaRPr lang="tr-TR" sz="1500" dirty="0">
                        <a:effectLst/>
                        <a:latin typeface="+mj-lt"/>
                        <a:cs typeface="Arial" pitchFamily="34" charset="0"/>
                      </a:endParaRPr>
                    </a:p>
                  </a:txBody>
                  <a:tcPr marL="91449" marR="91449" marT="45747" marB="45747"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500" b="0" kern="1200" dirty="0" smtClean="0">
                          <a:solidFill>
                            <a:schemeClr val="dk1"/>
                          </a:solidFill>
                          <a:effectLst/>
                          <a:latin typeface="+mj-lt"/>
                          <a:ea typeface="+mn-ea"/>
                          <a:cs typeface="Arial" pitchFamily="34" charset="0"/>
                        </a:rPr>
                        <a:t>1000-2014-1-Üniversitelerin ARDEB Tarafından Desteklenen Programlara Yönelik Proje Üretme Kapasitesinin Artırılması Çağrısı</a:t>
                      </a:r>
                    </a:p>
                  </a:txBody>
                  <a:tcPr marL="91449" marR="91449" marT="45747" marB="45747" anchor="ctr"/>
                </a:tc>
              </a:tr>
              <a:tr h="311564">
                <a:tc>
                  <a:txBody>
                    <a:bodyPr/>
                    <a:lstStyle/>
                    <a:p>
                      <a:pPr algn="l"/>
                      <a:r>
                        <a:rPr lang="tr-TR" sz="1500" b="1" dirty="0" smtClean="0">
                          <a:effectLst/>
                          <a:latin typeface="+mj-lt"/>
                          <a:cs typeface="Arial" pitchFamily="34" charset="0"/>
                        </a:rPr>
                        <a:t>2.Çağrı:</a:t>
                      </a:r>
                      <a:endParaRPr lang="tr-TR" sz="1500" b="1" dirty="0">
                        <a:effectLst/>
                        <a:latin typeface="+mj-lt"/>
                        <a:cs typeface="Arial" pitchFamily="34" charset="0"/>
                      </a:endParaRPr>
                    </a:p>
                  </a:txBody>
                  <a:tcPr marL="91449" marR="91449" marT="45747" marB="45747"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500" b="0" dirty="0" smtClean="0">
                          <a:effectLst/>
                          <a:latin typeface="+mj-lt"/>
                          <a:cs typeface="Arial" pitchFamily="34" charset="0"/>
                        </a:rPr>
                        <a:t>1000-2015-1-Üniversitelerde Ar-Ge Strateji Belgesi Hazırlatılması ve Uygulatılması</a:t>
                      </a:r>
                      <a:endParaRPr lang="tr-TR" sz="1500" baseline="0" dirty="0" smtClean="0">
                        <a:effectLst/>
                        <a:latin typeface="+mj-lt"/>
                        <a:cs typeface="Arial" pitchFamily="34" charset="0"/>
                      </a:endParaRPr>
                    </a:p>
                  </a:txBody>
                  <a:tcPr marL="91449" marR="91449" marT="45747" marB="45747" anchor="ctr"/>
                </a:tc>
              </a:tr>
            </a:tbl>
          </a:graphicData>
        </a:graphic>
      </p:graphicFrame>
      <p:sp>
        <p:nvSpPr>
          <p:cNvPr id="12" name="8 Metin kutusu"/>
          <p:cNvSpPr txBox="1"/>
          <p:nvPr/>
        </p:nvSpPr>
        <p:spPr>
          <a:xfrm>
            <a:off x="410444" y="1196752"/>
            <a:ext cx="3240360" cy="430887"/>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tr-TR" sz="2200" b="1" spc="50" dirty="0" smtClean="0">
                <a:ln w="11430"/>
                <a:gradFill>
                  <a:gsLst>
                    <a:gs pos="25000">
                      <a:srgbClr val="C0504D">
                        <a:satMod val="155000"/>
                      </a:srgbClr>
                    </a:gs>
                    <a:gs pos="100000">
                      <a:srgbClr val="C0504D">
                        <a:shade val="45000"/>
                        <a:satMod val="165000"/>
                      </a:srgbClr>
                    </a:gs>
                  </a:gsLst>
                  <a:lin ang="5400000"/>
                </a:gradFill>
                <a:latin typeface="Corbel"/>
                <a:cs typeface="Arial" pitchFamily="34" charset="0"/>
              </a:rPr>
              <a:t>Amaç</a:t>
            </a:r>
            <a:endParaRPr lang="tr-TR" sz="2200" b="1" spc="50" dirty="0">
              <a:ln w="11430"/>
              <a:gradFill>
                <a:gsLst>
                  <a:gs pos="25000">
                    <a:srgbClr val="C0504D">
                      <a:satMod val="155000"/>
                    </a:srgbClr>
                  </a:gs>
                  <a:gs pos="100000">
                    <a:srgbClr val="C0504D">
                      <a:shade val="45000"/>
                      <a:satMod val="165000"/>
                    </a:srgbClr>
                  </a:gs>
                </a:gsLst>
                <a:lin ang="5400000"/>
              </a:gradFill>
              <a:latin typeface="Corbel"/>
              <a:cs typeface="Arial" pitchFamily="34" charset="0"/>
            </a:endParaRPr>
          </a:p>
        </p:txBody>
      </p:sp>
      <p:sp>
        <p:nvSpPr>
          <p:cNvPr id="13" name="8 Metin kutusu"/>
          <p:cNvSpPr txBox="1"/>
          <p:nvPr/>
        </p:nvSpPr>
        <p:spPr>
          <a:xfrm>
            <a:off x="2699792" y="4581288"/>
            <a:ext cx="3744416" cy="430887"/>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tr-TR" sz="2200" b="1" spc="50" dirty="0" smtClean="0">
                <a:ln w="11430"/>
                <a:gradFill>
                  <a:gsLst>
                    <a:gs pos="25000">
                      <a:srgbClr val="C0504D">
                        <a:satMod val="155000"/>
                      </a:srgbClr>
                    </a:gs>
                    <a:gs pos="100000">
                      <a:srgbClr val="C0504D">
                        <a:shade val="45000"/>
                        <a:satMod val="165000"/>
                      </a:srgbClr>
                    </a:gs>
                  </a:gsLst>
                  <a:lin ang="5400000"/>
                </a:gradFill>
                <a:latin typeface="Corbel"/>
                <a:cs typeface="Arial" pitchFamily="34" charset="0"/>
              </a:rPr>
              <a:t>Açılan Çağrılar</a:t>
            </a:r>
            <a:endParaRPr lang="tr-TR" sz="2200" b="1" spc="50" dirty="0">
              <a:ln w="11430"/>
              <a:gradFill>
                <a:gsLst>
                  <a:gs pos="25000">
                    <a:srgbClr val="C0504D">
                      <a:satMod val="155000"/>
                    </a:srgbClr>
                  </a:gs>
                  <a:gs pos="100000">
                    <a:srgbClr val="C0504D">
                      <a:shade val="45000"/>
                      <a:satMod val="165000"/>
                    </a:srgbClr>
                  </a:gs>
                </a:gsLst>
                <a:lin ang="5400000"/>
              </a:gradFill>
              <a:latin typeface="Corbel"/>
              <a:cs typeface="Arial" pitchFamily="34" charset="0"/>
            </a:endParaRPr>
          </a:p>
        </p:txBody>
      </p:sp>
      <p:sp>
        <p:nvSpPr>
          <p:cNvPr id="17" name="Metin kutusu 16"/>
          <p:cNvSpPr txBox="1"/>
          <p:nvPr/>
        </p:nvSpPr>
        <p:spPr>
          <a:xfrm>
            <a:off x="4283968" y="6309320"/>
            <a:ext cx="4752528" cy="338554"/>
          </a:xfrm>
          <a:prstGeom prst="rect">
            <a:avLst/>
          </a:prstGeom>
          <a:solidFill>
            <a:schemeClr val="lt1">
              <a:alpha val="0"/>
            </a:schemeClr>
          </a:solidFill>
          <a:ln>
            <a:noFill/>
          </a:ln>
        </p:spPr>
        <p:style>
          <a:lnRef idx="1">
            <a:schemeClr val="accent1"/>
          </a:lnRef>
          <a:fillRef idx="1001">
            <a:schemeClr val="lt1"/>
          </a:fillRef>
          <a:effectRef idx="1">
            <a:schemeClr val="accent1"/>
          </a:effectRef>
          <a:fontRef idx="minor">
            <a:schemeClr val="dk1"/>
          </a:fontRef>
        </p:style>
        <p:txBody>
          <a:bodyPr wrap="square">
            <a:spAutoFit/>
          </a:bodyPr>
          <a:lstStyle/>
          <a:p>
            <a:pPr>
              <a:defRPr/>
            </a:pPr>
            <a:r>
              <a:rPr lang="tr-TR" sz="1600" dirty="0">
                <a:ln w="10541" cmpd="sng">
                  <a:solidFill>
                    <a:srgbClr val="4F81BD">
                      <a:shade val="88000"/>
                      <a:satMod val="110000"/>
                    </a:srgbClr>
                  </a:solidFill>
                  <a:prstDash val="solid"/>
                </a:ln>
                <a:solidFill>
                  <a:prstClr val="black"/>
                </a:solidFill>
              </a:rPr>
              <a:t>Detaylı bilgi için:</a:t>
            </a:r>
            <a:r>
              <a:rPr lang="tr-TR" sz="1600" dirty="0">
                <a:ln w="10541" cmpd="sng">
                  <a:solidFill>
                    <a:srgbClr val="4F81BD">
                      <a:shade val="88000"/>
                      <a:satMod val="110000"/>
                    </a:srgbClr>
                  </a:solidFill>
                  <a:prstDash val="solid"/>
                </a:ln>
                <a:solidFill>
                  <a:srgbClr val="C00000"/>
                </a:solidFill>
              </a:rPr>
              <a:t> </a:t>
            </a:r>
            <a:r>
              <a:rPr lang="tr-TR" sz="1600" dirty="0">
                <a:ln w="10541" cmpd="sng">
                  <a:solidFill>
                    <a:srgbClr val="4F81BD">
                      <a:shade val="88000"/>
                      <a:satMod val="110000"/>
                    </a:srgbClr>
                  </a:solidFill>
                  <a:prstDash val="solid"/>
                </a:ln>
                <a:solidFill>
                  <a:srgbClr val="C00000"/>
                </a:solidFill>
                <a:hlinkClick r:id="rId3"/>
              </a:rPr>
              <a:t>http://</a:t>
            </a:r>
            <a:r>
              <a:rPr lang="tr-TR" sz="1600" dirty="0" smtClean="0">
                <a:ln w="10541" cmpd="sng">
                  <a:solidFill>
                    <a:srgbClr val="4F81BD">
                      <a:shade val="88000"/>
                      <a:satMod val="110000"/>
                    </a:srgbClr>
                  </a:solidFill>
                  <a:prstDash val="solid"/>
                </a:ln>
                <a:solidFill>
                  <a:srgbClr val="C00000"/>
                </a:solidFill>
                <a:hlinkClick r:id="rId3"/>
              </a:rPr>
              <a:t>www.tubitak.gov.tr/ardeb1000</a:t>
            </a:r>
            <a:r>
              <a:rPr lang="tr-TR" sz="1600" dirty="0" smtClean="0">
                <a:ln w="10541" cmpd="sng">
                  <a:solidFill>
                    <a:srgbClr val="4F81BD">
                      <a:shade val="88000"/>
                      <a:satMod val="110000"/>
                    </a:srgbClr>
                  </a:solidFill>
                  <a:prstDash val="solid"/>
                </a:ln>
                <a:solidFill>
                  <a:srgbClr val="C00000"/>
                </a:solidFill>
              </a:rPr>
              <a:t> </a:t>
            </a:r>
            <a:endParaRPr lang="tr-TR" sz="1600" dirty="0">
              <a:ln w="10541" cmpd="sng">
                <a:solidFill>
                  <a:srgbClr val="4F81BD">
                    <a:shade val="88000"/>
                    <a:satMod val="110000"/>
                  </a:srgbClr>
                </a:solidFill>
                <a:prstDash val="solid"/>
              </a:ln>
              <a:solidFill>
                <a:srgbClr val="C00000"/>
              </a:solidFill>
            </a:endParaRPr>
          </a:p>
        </p:txBody>
      </p:sp>
      <p:sp>
        <p:nvSpPr>
          <p:cNvPr id="2" name="Yuvarlatılmış Dikdörtgen 1"/>
          <p:cNvSpPr/>
          <p:nvPr/>
        </p:nvSpPr>
        <p:spPr>
          <a:xfrm>
            <a:off x="4899695" y="3429000"/>
            <a:ext cx="3456384" cy="576064"/>
          </a:xfrm>
          <a:prstGeom prst="roundRect">
            <a:avLst/>
          </a:prstGeom>
          <a:solidFill>
            <a:srgbClr val="4BACC6"/>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3">
              <a:hueOff val="0"/>
              <a:satOff val="0"/>
              <a:lumOff val="0"/>
              <a:alphaOff val="0"/>
            </a:schemeClr>
          </a:fillRef>
          <a:effectRef idx="2">
            <a:schemeClr val="accent3">
              <a:hueOff val="0"/>
              <a:satOff val="0"/>
              <a:lumOff val="0"/>
              <a:alphaOff val="0"/>
            </a:schemeClr>
          </a:effectRef>
          <a:fontRef idx="minor">
            <a:schemeClr val="lt1"/>
          </a:fontRef>
        </p:style>
        <p:txBody>
          <a:bodyPr spcFirstLastPara="0" vert="horz" wrap="square" lIns="216354" tIns="189034" rIns="216354" bIns="189034" numCol="1" spcCol="1270" rtlCol="0" anchor="ctr" anchorCtr="0">
            <a:noAutofit/>
          </a:bodyPr>
          <a:lstStyle/>
          <a:p>
            <a:pPr algn="ctr" defTabSz="711200">
              <a:lnSpc>
                <a:spcPct val="90000"/>
              </a:lnSpc>
              <a:spcAft>
                <a:spcPct val="35000"/>
              </a:spcAft>
            </a:pPr>
            <a:r>
              <a:rPr lang="tr-TR" sz="1600" b="1" dirty="0" smtClean="0">
                <a:solidFill>
                  <a:schemeClr val="bg1"/>
                </a:solidFill>
              </a:rPr>
              <a:t>Üniversiteler kurumsal olarak başvurabilmektedir.</a:t>
            </a:r>
            <a:endParaRPr lang="tr-TR" sz="1600" b="1" u="none" kern="1200" dirty="0" smtClean="0">
              <a:solidFill>
                <a:schemeClr val="bg1"/>
              </a:solidFill>
              <a:latin typeface="Futura Bk BT" pitchFamily="34" charset="0"/>
            </a:endParaRPr>
          </a:p>
        </p:txBody>
      </p:sp>
      <p:sp>
        <p:nvSpPr>
          <p:cNvPr id="3" name="Yuvarlatılmış Dikdörtgen 2"/>
          <p:cNvSpPr/>
          <p:nvPr/>
        </p:nvSpPr>
        <p:spPr>
          <a:xfrm>
            <a:off x="214214" y="1857391"/>
            <a:ext cx="3709714" cy="2147673"/>
          </a:xfrm>
          <a:prstGeom prst="roundRect">
            <a:avLst/>
          </a:prstGeom>
          <a:solidFill>
            <a:srgbClr val="C00000"/>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3">
              <a:hueOff val="0"/>
              <a:satOff val="0"/>
              <a:lumOff val="0"/>
              <a:alphaOff val="0"/>
            </a:schemeClr>
          </a:fillRef>
          <a:effectRef idx="2">
            <a:schemeClr val="accent3">
              <a:hueOff val="0"/>
              <a:satOff val="0"/>
              <a:lumOff val="0"/>
              <a:alphaOff val="0"/>
            </a:schemeClr>
          </a:effectRef>
          <a:fontRef idx="minor">
            <a:schemeClr val="lt1"/>
          </a:fontRef>
        </p:style>
        <p:txBody>
          <a:bodyPr spcFirstLastPara="0" vert="horz" wrap="square" lIns="216354" tIns="189034" rIns="216354" bIns="189034" numCol="1" spcCol="1270" rtlCol="0" anchor="ctr" anchorCtr="0">
            <a:noAutofit/>
          </a:bodyPr>
          <a:lstStyle/>
          <a:p>
            <a:pPr algn="ctr" defTabSz="711200">
              <a:lnSpc>
                <a:spcPct val="90000"/>
              </a:lnSpc>
              <a:spcAft>
                <a:spcPct val="35000"/>
              </a:spcAft>
            </a:pPr>
            <a:r>
              <a:rPr lang="tr-TR" sz="1800" b="1" dirty="0">
                <a:solidFill>
                  <a:schemeClr val="bg1"/>
                </a:solidFill>
              </a:rPr>
              <a:t>Bu programın amacı, üniversitelerin Ar-Ge potansiyellerinin artırılmasına yönelik belirlenecek çağrı başlıkları kapsamındaki projelerin desteklenmesidir</a:t>
            </a:r>
            <a:r>
              <a:rPr lang="tr-TR" sz="1600" b="1" dirty="0">
                <a:solidFill>
                  <a:schemeClr val="bg1"/>
                </a:solidFill>
              </a:rPr>
              <a:t>.</a:t>
            </a:r>
            <a:endParaRPr lang="tr-TR" sz="1600" b="1" u="none" kern="1200" dirty="0" smtClean="0">
              <a:solidFill>
                <a:schemeClr val="bg1"/>
              </a:solidFill>
              <a:latin typeface="Futura Bk BT" pitchFamily="34" charset="0"/>
            </a:endParaRPr>
          </a:p>
        </p:txBody>
      </p:sp>
      <p:graphicFrame>
        <p:nvGraphicFramePr>
          <p:cNvPr id="18" name="14 Tablo"/>
          <p:cNvGraphicFramePr>
            <a:graphicFrameLocks noGrp="1"/>
          </p:cNvGraphicFramePr>
          <p:nvPr>
            <p:extLst>
              <p:ext uri="{D42A27DB-BD31-4B8C-83A1-F6EECF244321}">
                <p14:modId xmlns:p14="http://schemas.microsoft.com/office/powerpoint/2010/main" val="3282663546"/>
              </p:ext>
            </p:extLst>
          </p:nvPr>
        </p:nvGraphicFramePr>
        <p:xfrm>
          <a:off x="4644008" y="1844824"/>
          <a:ext cx="3888432" cy="685402"/>
        </p:xfrm>
        <a:graphic>
          <a:graphicData uri="http://schemas.openxmlformats.org/drawingml/2006/table">
            <a:tbl>
              <a:tblPr firstRow="1" bandRow="1">
                <a:tableStyleId>{0505E3EF-67EA-436B-97B2-0124C06EBD24}</a:tableStyleId>
              </a:tblPr>
              <a:tblGrid>
                <a:gridCol w="1944216"/>
                <a:gridCol w="1944216"/>
              </a:tblGrid>
              <a:tr h="342701">
                <a:tc>
                  <a:txBody>
                    <a:bodyPr/>
                    <a:lstStyle/>
                    <a:p>
                      <a:r>
                        <a:rPr lang="tr-TR" sz="1600" dirty="0" smtClean="0">
                          <a:effectLst/>
                          <a:latin typeface="+mn-lt"/>
                          <a:cs typeface="Arial" pitchFamily="34" charset="0"/>
                        </a:rPr>
                        <a:t>Destek Süresi</a:t>
                      </a:r>
                      <a:endParaRPr lang="tr-TR" sz="1600" dirty="0">
                        <a:effectLst/>
                        <a:latin typeface="+mn-lt"/>
                        <a:cs typeface="Arial" pitchFamily="34" charset="0"/>
                      </a:endParaRPr>
                    </a:p>
                  </a:txBody>
                  <a:tcPr marL="91442" marR="91442" marT="45736" marB="45736" anchor="ctr"/>
                </a:tc>
                <a:tc>
                  <a:txBody>
                    <a:bodyPr/>
                    <a:lstStyle/>
                    <a:p>
                      <a:r>
                        <a:rPr lang="tr-TR" sz="1600" b="1" kern="1200" baseline="0" dirty="0" smtClean="0">
                          <a:solidFill>
                            <a:schemeClr val="tx2"/>
                          </a:solidFill>
                          <a:effectLst/>
                          <a:latin typeface="+mn-lt"/>
                          <a:ea typeface="+mn-ea"/>
                          <a:cs typeface="Arial" pitchFamily="34" charset="0"/>
                        </a:rPr>
                        <a:t>36</a:t>
                      </a:r>
                      <a:r>
                        <a:rPr lang="tr-TR" sz="1600" b="1" dirty="0" smtClean="0">
                          <a:solidFill>
                            <a:schemeClr val="tx2"/>
                          </a:solidFill>
                          <a:effectLst/>
                          <a:latin typeface="+mn-lt"/>
                          <a:cs typeface="Arial" pitchFamily="34" charset="0"/>
                        </a:rPr>
                        <a:t> </a:t>
                      </a:r>
                      <a:r>
                        <a:rPr lang="tr-TR" sz="1600" b="1" kern="1200" dirty="0" smtClean="0">
                          <a:solidFill>
                            <a:schemeClr val="tx2"/>
                          </a:solidFill>
                          <a:effectLst/>
                          <a:latin typeface="+mn-lt"/>
                          <a:ea typeface="+mn-ea"/>
                          <a:cs typeface="Arial" pitchFamily="34" charset="0"/>
                        </a:rPr>
                        <a:t>aya kadar</a:t>
                      </a:r>
                      <a:endParaRPr lang="tr-TR" sz="1600" b="1" kern="1200" dirty="0">
                        <a:solidFill>
                          <a:schemeClr val="tx2"/>
                        </a:solidFill>
                        <a:effectLst/>
                        <a:latin typeface="+mn-lt"/>
                        <a:ea typeface="+mn-ea"/>
                        <a:cs typeface="Arial" pitchFamily="34" charset="0"/>
                      </a:endParaRPr>
                    </a:p>
                  </a:txBody>
                  <a:tcPr marL="91442" marR="91442" marT="45736" marB="45736" anchor="ctr"/>
                </a:tc>
              </a:tr>
              <a:tr h="342701">
                <a:tc>
                  <a:txBody>
                    <a:bodyPr/>
                    <a:lstStyle/>
                    <a:p>
                      <a:r>
                        <a:rPr lang="tr-TR" sz="1600" b="1" dirty="0" smtClean="0">
                          <a:effectLst/>
                          <a:latin typeface="+mn-lt"/>
                          <a:cs typeface="Arial" pitchFamily="34" charset="0"/>
                        </a:rPr>
                        <a:t>Destek Miktarı</a:t>
                      </a:r>
                    </a:p>
                  </a:txBody>
                  <a:tcPr marL="91442" marR="91442" marT="45736" marB="45736" anchor="ctr"/>
                </a:tc>
                <a:tc>
                  <a:txBody>
                    <a:bodyPr/>
                    <a:lstStyle/>
                    <a:p>
                      <a:r>
                        <a:rPr lang="tr-TR" sz="1600" b="1" kern="1200" baseline="0" dirty="0" smtClean="0">
                          <a:solidFill>
                            <a:schemeClr val="tx2"/>
                          </a:solidFill>
                          <a:effectLst/>
                          <a:latin typeface="+mn-lt"/>
                          <a:ea typeface="+mn-ea"/>
                          <a:cs typeface="Arial" pitchFamily="34" charset="0"/>
                        </a:rPr>
                        <a:t>Çağrıda Belirtilir</a:t>
                      </a:r>
                      <a:endParaRPr lang="tr-TR" sz="1600" b="0" kern="1200" dirty="0" smtClean="0">
                        <a:solidFill>
                          <a:schemeClr val="tx2"/>
                        </a:solidFill>
                        <a:effectLst/>
                        <a:latin typeface="+mn-lt"/>
                        <a:ea typeface="+mn-ea"/>
                        <a:cs typeface="Arial" pitchFamily="34" charset="0"/>
                      </a:endParaRPr>
                    </a:p>
                  </a:txBody>
                  <a:tcPr marL="91442" marR="91442" marT="45736" marB="45736" anchor="ctr"/>
                </a:tc>
              </a:tr>
            </a:tbl>
          </a:graphicData>
        </a:graphic>
      </p:graphicFrame>
      <p:sp>
        <p:nvSpPr>
          <p:cNvPr id="19" name="8 Metin kutusu"/>
          <p:cNvSpPr txBox="1"/>
          <p:nvPr/>
        </p:nvSpPr>
        <p:spPr>
          <a:xfrm>
            <a:off x="5066767" y="1268760"/>
            <a:ext cx="3240360" cy="430887"/>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tr-TR" sz="2200" b="1" spc="50" dirty="0" smtClean="0">
                <a:ln w="11430"/>
                <a:gradFill>
                  <a:gsLst>
                    <a:gs pos="25000">
                      <a:srgbClr val="C0504D">
                        <a:satMod val="155000"/>
                      </a:srgbClr>
                    </a:gs>
                    <a:gs pos="100000">
                      <a:srgbClr val="C0504D">
                        <a:shade val="45000"/>
                        <a:satMod val="165000"/>
                      </a:srgbClr>
                    </a:gs>
                  </a:gsLst>
                  <a:lin ang="5400000"/>
                </a:gradFill>
                <a:latin typeface="Corbel"/>
                <a:cs typeface="Arial" pitchFamily="34" charset="0"/>
              </a:rPr>
              <a:t>Destek Özellikleri</a:t>
            </a:r>
            <a:endParaRPr lang="tr-TR" sz="2200" b="1" spc="50" dirty="0">
              <a:ln w="11430"/>
              <a:gradFill>
                <a:gsLst>
                  <a:gs pos="25000">
                    <a:srgbClr val="C0504D">
                      <a:satMod val="155000"/>
                    </a:srgbClr>
                  </a:gs>
                  <a:gs pos="100000">
                    <a:srgbClr val="C0504D">
                      <a:shade val="45000"/>
                      <a:satMod val="165000"/>
                    </a:srgbClr>
                  </a:gs>
                </a:gsLst>
                <a:lin ang="5400000"/>
              </a:gradFill>
              <a:latin typeface="Corbel"/>
              <a:cs typeface="Arial" pitchFamily="34" charset="0"/>
            </a:endParaRPr>
          </a:p>
        </p:txBody>
      </p:sp>
    </p:spTree>
    <p:extLst>
      <p:ext uri="{BB962C8B-B14F-4D97-AF65-F5344CB8AC3E}">
        <p14:creationId xmlns:p14="http://schemas.microsoft.com/office/powerpoint/2010/main" val="38441308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1 Başlık"/>
          <p:cNvSpPr>
            <a:spLocks noGrp="1"/>
          </p:cNvSpPr>
          <p:nvPr>
            <p:ph type="title"/>
          </p:nvPr>
        </p:nvSpPr>
        <p:spPr>
          <a:xfrm>
            <a:off x="35472" y="0"/>
            <a:ext cx="8244941" cy="706439"/>
          </a:xfrm>
        </p:spPr>
        <p:txBody>
          <a:bodyPr>
            <a:noAutofit/>
          </a:bodyPr>
          <a:lstStyle/>
          <a:p>
            <a:pPr>
              <a:defRPr/>
            </a:pPr>
            <a:r>
              <a:rPr lang="tr-TR" sz="2500" dirty="0"/>
              <a:t>1001 -</a:t>
            </a:r>
            <a:r>
              <a:rPr lang="tr-TR" sz="2500" dirty="0" smtClean="0"/>
              <a:t> Bilimsel Araştırma Projelerini Destekleme Programı</a:t>
            </a:r>
            <a:endParaRPr lang="sv-SE" sz="2500" dirty="0" smtClean="0">
              <a:cs typeface="Arial" pitchFamily="34" charset="0"/>
            </a:endParaRPr>
          </a:p>
        </p:txBody>
      </p:sp>
      <p:sp>
        <p:nvSpPr>
          <p:cNvPr id="9" name="8 Metin kutusu"/>
          <p:cNvSpPr txBox="1"/>
          <p:nvPr/>
        </p:nvSpPr>
        <p:spPr>
          <a:xfrm>
            <a:off x="539552" y="1052737"/>
            <a:ext cx="3240360" cy="430887"/>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tr-TR" sz="2200" b="1" spc="50" dirty="0">
                <a:ln w="11430"/>
                <a:gradFill>
                  <a:gsLst>
                    <a:gs pos="25000">
                      <a:srgbClr val="C0504D">
                        <a:satMod val="155000"/>
                      </a:srgbClr>
                    </a:gs>
                    <a:gs pos="100000">
                      <a:srgbClr val="C0504D">
                        <a:shade val="45000"/>
                        <a:satMod val="165000"/>
                      </a:srgbClr>
                    </a:gs>
                  </a:gsLst>
                  <a:lin ang="5400000"/>
                </a:gradFill>
                <a:latin typeface="Corbel"/>
                <a:cs typeface="Arial" pitchFamily="34" charset="0"/>
              </a:rPr>
              <a:t>Kimler Başvurabilir</a:t>
            </a:r>
          </a:p>
        </p:txBody>
      </p:sp>
      <p:graphicFrame>
        <p:nvGraphicFramePr>
          <p:cNvPr id="15" name="14 Tablo"/>
          <p:cNvGraphicFramePr>
            <a:graphicFrameLocks noGrp="1"/>
          </p:cNvGraphicFramePr>
          <p:nvPr>
            <p:extLst>
              <p:ext uri="{D42A27DB-BD31-4B8C-83A1-F6EECF244321}">
                <p14:modId xmlns:p14="http://schemas.microsoft.com/office/powerpoint/2010/main" val="433384524"/>
              </p:ext>
            </p:extLst>
          </p:nvPr>
        </p:nvGraphicFramePr>
        <p:xfrm>
          <a:off x="4427984" y="1700808"/>
          <a:ext cx="4320480" cy="1440160"/>
        </p:xfrm>
        <a:graphic>
          <a:graphicData uri="http://schemas.openxmlformats.org/drawingml/2006/table">
            <a:tbl>
              <a:tblPr firstRow="1" bandRow="1">
                <a:tableStyleId>{0505E3EF-67EA-436B-97B2-0124C06EBD24}</a:tableStyleId>
              </a:tblPr>
              <a:tblGrid>
                <a:gridCol w="2160240"/>
                <a:gridCol w="2160240"/>
              </a:tblGrid>
              <a:tr h="720080">
                <a:tc>
                  <a:txBody>
                    <a:bodyPr/>
                    <a:lstStyle/>
                    <a:p>
                      <a:r>
                        <a:rPr lang="tr-TR" sz="1900" dirty="0" smtClean="0">
                          <a:effectLst/>
                          <a:latin typeface="+mn-lt"/>
                          <a:cs typeface="Arial" pitchFamily="34" charset="0"/>
                        </a:rPr>
                        <a:t>Destek Süresi</a:t>
                      </a:r>
                      <a:endParaRPr lang="tr-TR" sz="1900" dirty="0">
                        <a:effectLst/>
                        <a:latin typeface="+mn-lt"/>
                        <a:cs typeface="Arial" pitchFamily="34" charset="0"/>
                      </a:endParaRPr>
                    </a:p>
                  </a:txBody>
                  <a:tcPr marL="91442" marR="91442" marT="45736" marB="45736" anchor="ctr"/>
                </a:tc>
                <a:tc>
                  <a:txBody>
                    <a:bodyPr/>
                    <a:lstStyle/>
                    <a:p>
                      <a:r>
                        <a:rPr lang="tr-TR" sz="2400" b="1" kern="1200" baseline="0" dirty="0" smtClean="0">
                          <a:solidFill>
                            <a:srgbClr val="002060"/>
                          </a:solidFill>
                          <a:effectLst/>
                          <a:latin typeface="+mn-lt"/>
                          <a:ea typeface="+mn-ea"/>
                          <a:cs typeface="Arial" pitchFamily="34" charset="0"/>
                        </a:rPr>
                        <a:t>36</a:t>
                      </a:r>
                      <a:r>
                        <a:rPr lang="tr-TR" sz="1900" b="0" dirty="0" smtClean="0">
                          <a:effectLst/>
                          <a:latin typeface="+mn-lt"/>
                          <a:cs typeface="Arial" pitchFamily="34" charset="0"/>
                        </a:rPr>
                        <a:t> </a:t>
                      </a:r>
                      <a:r>
                        <a:rPr lang="tr-TR" sz="1500" b="0" kern="1200" dirty="0" smtClean="0">
                          <a:solidFill>
                            <a:schemeClr val="dk1"/>
                          </a:solidFill>
                          <a:effectLst/>
                          <a:latin typeface="+mn-lt"/>
                          <a:ea typeface="+mn-ea"/>
                          <a:cs typeface="Arial" pitchFamily="34" charset="0"/>
                        </a:rPr>
                        <a:t>aya kadar</a:t>
                      </a:r>
                      <a:endParaRPr lang="tr-TR" sz="1500" b="0" kern="1200" dirty="0">
                        <a:solidFill>
                          <a:schemeClr val="dk1"/>
                        </a:solidFill>
                        <a:effectLst/>
                        <a:latin typeface="+mn-lt"/>
                        <a:ea typeface="+mn-ea"/>
                        <a:cs typeface="Arial" pitchFamily="34" charset="0"/>
                      </a:endParaRPr>
                    </a:p>
                  </a:txBody>
                  <a:tcPr marL="91442" marR="91442" marT="45736" marB="45736" anchor="ctr"/>
                </a:tc>
              </a:tr>
              <a:tr h="720080">
                <a:tc>
                  <a:txBody>
                    <a:bodyPr/>
                    <a:lstStyle/>
                    <a:p>
                      <a:r>
                        <a:rPr lang="tr-TR" sz="1900" b="1" dirty="0" smtClean="0">
                          <a:effectLst/>
                          <a:latin typeface="+mn-lt"/>
                          <a:cs typeface="Arial" pitchFamily="34" charset="0"/>
                        </a:rPr>
                        <a:t>Destek Miktarı</a:t>
                      </a:r>
                    </a:p>
                  </a:txBody>
                  <a:tcPr marL="91442" marR="91442" marT="45736" marB="45736" anchor="ctr"/>
                </a:tc>
                <a:tc>
                  <a:txBody>
                    <a:bodyPr/>
                    <a:lstStyle/>
                    <a:p>
                      <a:r>
                        <a:rPr lang="tr-TR" sz="2400" b="1" kern="1200" baseline="0" dirty="0" smtClean="0">
                          <a:solidFill>
                            <a:srgbClr val="002060"/>
                          </a:solidFill>
                          <a:effectLst/>
                          <a:latin typeface="+mn-lt"/>
                          <a:ea typeface="+mn-ea"/>
                          <a:cs typeface="Arial" pitchFamily="34" charset="0"/>
                        </a:rPr>
                        <a:t>360.000</a:t>
                      </a:r>
                      <a:r>
                        <a:rPr lang="tr-TR" sz="2000" b="1" kern="1200" baseline="0" dirty="0" smtClean="0">
                          <a:solidFill>
                            <a:srgbClr val="002060"/>
                          </a:solidFill>
                          <a:effectLst/>
                          <a:latin typeface="+mn-lt"/>
                          <a:ea typeface="+mn-ea"/>
                          <a:cs typeface="Arial" pitchFamily="34" charset="0"/>
                        </a:rPr>
                        <a:t> </a:t>
                      </a:r>
                      <a:r>
                        <a:rPr lang="tr-TR" sz="1500" b="0" kern="1200" dirty="0" smtClean="0">
                          <a:solidFill>
                            <a:schemeClr val="dk1"/>
                          </a:solidFill>
                          <a:effectLst/>
                          <a:latin typeface="+mn-lt"/>
                          <a:ea typeface="+mn-ea"/>
                          <a:cs typeface="Arial" pitchFamily="34" charset="0"/>
                        </a:rPr>
                        <a:t>TL’ye kadar</a:t>
                      </a:r>
                    </a:p>
                  </a:txBody>
                  <a:tcPr marL="91442" marR="91442" marT="45736" marB="45736" anchor="ctr"/>
                </a:tc>
              </a:tr>
            </a:tbl>
          </a:graphicData>
        </a:graphic>
      </p:graphicFrame>
      <p:graphicFrame>
        <p:nvGraphicFramePr>
          <p:cNvPr id="21" name="20 Tablo"/>
          <p:cNvGraphicFramePr>
            <a:graphicFrameLocks noGrp="1"/>
          </p:cNvGraphicFramePr>
          <p:nvPr>
            <p:extLst>
              <p:ext uri="{D42A27DB-BD31-4B8C-83A1-F6EECF244321}">
                <p14:modId xmlns:p14="http://schemas.microsoft.com/office/powerpoint/2010/main" val="2018006109"/>
              </p:ext>
            </p:extLst>
          </p:nvPr>
        </p:nvGraphicFramePr>
        <p:xfrm>
          <a:off x="4427984" y="4197087"/>
          <a:ext cx="4320480" cy="1341228"/>
        </p:xfrm>
        <a:graphic>
          <a:graphicData uri="http://schemas.openxmlformats.org/drawingml/2006/table">
            <a:tbl>
              <a:tblPr firstRow="1" bandRow="1">
                <a:tableStyleId>{C4B1156A-380E-4F78-BDF5-A606A8083BF9}</a:tableStyleId>
              </a:tblPr>
              <a:tblGrid>
                <a:gridCol w="2160240"/>
                <a:gridCol w="2160240"/>
              </a:tblGrid>
              <a:tr h="408045">
                <a:tc>
                  <a:txBody>
                    <a:bodyPr/>
                    <a:lstStyle/>
                    <a:p>
                      <a:r>
                        <a:rPr lang="tr-TR" sz="1900" dirty="0" smtClean="0">
                          <a:effectLst/>
                          <a:latin typeface="+mj-lt"/>
                          <a:cs typeface="Arial" pitchFamily="34" charset="0"/>
                        </a:rPr>
                        <a:t>Başvuru Dönemleri</a:t>
                      </a:r>
                      <a:endParaRPr lang="tr-TR" sz="1900" dirty="0">
                        <a:effectLst/>
                        <a:latin typeface="+mj-lt"/>
                        <a:cs typeface="Arial" pitchFamily="34" charset="0"/>
                      </a:endParaRPr>
                    </a:p>
                  </a:txBody>
                  <a:tcPr marL="91449" marR="91449" marT="45747" marB="45747" anchor="ctr"/>
                </a:tc>
                <a:tc>
                  <a:txBody>
                    <a:bodyPr/>
                    <a:lstStyle/>
                    <a:p>
                      <a:r>
                        <a:rPr lang="tr-TR" sz="1900" b="0" dirty="0" smtClean="0">
                          <a:effectLst/>
                          <a:latin typeface="+mj-lt"/>
                          <a:cs typeface="Arial" pitchFamily="34" charset="0"/>
                        </a:rPr>
                        <a:t>   Yılda 2 kere</a:t>
                      </a:r>
                    </a:p>
                  </a:txBody>
                  <a:tcPr marL="91449" marR="91449" marT="45747" marB="45747" anchor="ctr"/>
                </a:tc>
              </a:tr>
              <a:tr h="660453">
                <a:tc>
                  <a:txBody>
                    <a:bodyPr/>
                    <a:lstStyle/>
                    <a:p>
                      <a:pPr algn="l"/>
                      <a:r>
                        <a:rPr lang="tr-TR" sz="1900" b="1" dirty="0" smtClean="0">
                          <a:effectLst/>
                          <a:latin typeface="+mj-lt"/>
                          <a:cs typeface="Arial" pitchFamily="34" charset="0"/>
                        </a:rPr>
                        <a:t>Dönem Son Tarihleri</a:t>
                      </a:r>
                      <a:endParaRPr lang="tr-TR" sz="1900" b="1" dirty="0">
                        <a:effectLst/>
                        <a:latin typeface="+mj-lt"/>
                        <a:cs typeface="Arial" pitchFamily="34" charset="0"/>
                      </a:endParaRPr>
                    </a:p>
                  </a:txBody>
                  <a:tcPr marL="91449" marR="91449" marT="45747" marB="45747" anchor="ctr"/>
                </a:tc>
                <a:tc>
                  <a:txBody>
                    <a:bodyPr/>
                    <a:lstStyle/>
                    <a:p>
                      <a:r>
                        <a:rPr lang="tr-TR" sz="1900" baseline="0" dirty="0" smtClean="0">
                          <a:effectLst/>
                          <a:latin typeface="+mj-lt"/>
                          <a:cs typeface="Arial" pitchFamily="34" charset="0"/>
                        </a:rPr>
                        <a:t>   Ocak 2017</a:t>
                      </a:r>
                    </a:p>
                    <a:p>
                      <a:r>
                        <a:rPr lang="tr-TR" sz="1900" baseline="0" dirty="0" smtClean="0">
                          <a:effectLst/>
                          <a:latin typeface="+mj-lt"/>
                          <a:cs typeface="Arial" pitchFamily="34" charset="0"/>
                        </a:rPr>
                        <a:t>   Eylül 2017</a:t>
                      </a:r>
                    </a:p>
                  </a:txBody>
                  <a:tcPr marL="91449" marR="91449" marT="45747" marB="45747" anchor="ctr"/>
                </a:tc>
              </a:tr>
            </a:tbl>
          </a:graphicData>
        </a:graphic>
      </p:graphicFrame>
      <p:graphicFrame>
        <p:nvGraphicFramePr>
          <p:cNvPr id="26" name="25 Diyagram"/>
          <p:cNvGraphicFramePr/>
          <p:nvPr>
            <p:extLst>
              <p:ext uri="{D42A27DB-BD31-4B8C-83A1-F6EECF244321}">
                <p14:modId xmlns:p14="http://schemas.microsoft.com/office/powerpoint/2010/main" val="2131618102"/>
              </p:ext>
            </p:extLst>
          </p:nvPr>
        </p:nvGraphicFramePr>
        <p:xfrm>
          <a:off x="395536" y="1316766"/>
          <a:ext cx="3672408" cy="24821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8 Metin kutusu"/>
          <p:cNvSpPr txBox="1"/>
          <p:nvPr/>
        </p:nvSpPr>
        <p:spPr>
          <a:xfrm>
            <a:off x="5040052" y="1052737"/>
            <a:ext cx="3240360" cy="430887"/>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tr-TR" sz="2200" b="1" spc="50" dirty="0" smtClean="0">
                <a:ln w="11430"/>
                <a:gradFill>
                  <a:gsLst>
                    <a:gs pos="25000">
                      <a:srgbClr val="C0504D">
                        <a:satMod val="155000"/>
                      </a:srgbClr>
                    </a:gs>
                    <a:gs pos="100000">
                      <a:srgbClr val="C0504D">
                        <a:shade val="45000"/>
                        <a:satMod val="165000"/>
                      </a:srgbClr>
                    </a:gs>
                  </a:gsLst>
                  <a:lin ang="5400000"/>
                </a:gradFill>
                <a:latin typeface="Corbel"/>
                <a:cs typeface="Arial" pitchFamily="34" charset="0"/>
              </a:rPr>
              <a:t>Destek Özellikleri</a:t>
            </a:r>
            <a:endParaRPr lang="tr-TR" sz="2200" b="1" spc="50" dirty="0">
              <a:ln w="11430"/>
              <a:gradFill>
                <a:gsLst>
                  <a:gs pos="25000">
                    <a:srgbClr val="C0504D">
                      <a:satMod val="155000"/>
                    </a:srgbClr>
                  </a:gs>
                  <a:gs pos="100000">
                    <a:srgbClr val="C0504D">
                      <a:shade val="45000"/>
                      <a:satMod val="165000"/>
                    </a:srgbClr>
                  </a:gs>
                </a:gsLst>
                <a:lin ang="5400000"/>
              </a:gradFill>
              <a:latin typeface="Corbel"/>
              <a:cs typeface="Arial" pitchFamily="34" charset="0"/>
            </a:endParaRPr>
          </a:p>
        </p:txBody>
      </p:sp>
      <p:sp>
        <p:nvSpPr>
          <p:cNvPr id="13" name="8 Metin kutusu"/>
          <p:cNvSpPr txBox="1"/>
          <p:nvPr/>
        </p:nvSpPr>
        <p:spPr>
          <a:xfrm>
            <a:off x="4716016" y="3574178"/>
            <a:ext cx="3744416" cy="430887"/>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tr-TR" sz="2200" b="1" spc="50" dirty="0" smtClean="0">
                <a:ln w="11430"/>
                <a:gradFill>
                  <a:gsLst>
                    <a:gs pos="25000">
                      <a:srgbClr val="C0504D">
                        <a:satMod val="155000"/>
                      </a:srgbClr>
                    </a:gs>
                    <a:gs pos="100000">
                      <a:srgbClr val="C0504D">
                        <a:shade val="45000"/>
                        <a:satMod val="165000"/>
                      </a:srgbClr>
                    </a:gs>
                  </a:gsLst>
                  <a:lin ang="5400000"/>
                </a:gradFill>
                <a:latin typeface="Corbel"/>
                <a:cs typeface="Arial" pitchFamily="34" charset="0"/>
              </a:rPr>
              <a:t>Başvuru Dönem ve Tarihleri</a:t>
            </a:r>
            <a:endParaRPr lang="tr-TR" sz="2200" b="1" spc="50" dirty="0">
              <a:ln w="11430"/>
              <a:gradFill>
                <a:gsLst>
                  <a:gs pos="25000">
                    <a:srgbClr val="C0504D">
                      <a:satMod val="155000"/>
                    </a:srgbClr>
                  </a:gs>
                  <a:gs pos="100000">
                    <a:srgbClr val="C0504D">
                      <a:shade val="45000"/>
                      <a:satMod val="165000"/>
                    </a:srgbClr>
                  </a:gs>
                </a:gsLst>
                <a:lin ang="5400000"/>
              </a:gradFill>
              <a:latin typeface="Corbel"/>
              <a:cs typeface="Arial" pitchFamily="34" charset="0"/>
            </a:endParaRPr>
          </a:p>
        </p:txBody>
      </p:sp>
      <p:sp>
        <p:nvSpPr>
          <p:cNvPr id="14" name="Akış Çizelgesi: Sıralı Erişimli Depolama 13"/>
          <p:cNvSpPr/>
          <p:nvPr/>
        </p:nvSpPr>
        <p:spPr>
          <a:xfrm>
            <a:off x="611560" y="3789040"/>
            <a:ext cx="3312368" cy="1632181"/>
          </a:xfrm>
          <a:prstGeom prst="flowChartMagneticTape">
            <a:avLst/>
          </a:prstGeom>
          <a:solidFill>
            <a:srgbClr val="C00000"/>
          </a:solidFill>
          <a:ln>
            <a:solidFill>
              <a:srgbClr val="C00000"/>
            </a:solidFill>
          </a:ln>
          <a:effectLst>
            <a:innerShdw blurRad="63500" dist="50800" dir="8100000">
              <a:prstClr val="black">
                <a:alpha val="50000"/>
              </a:prstClr>
            </a:innerShdw>
          </a:effectLst>
        </p:spPr>
        <p:style>
          <a:lnRef idx="0">
            <a:schemeClr val="lt1">
              <a:hueOff val="0"/>
              <a:satOff val="0"/>
              <a:lumOff val="0"/>
              <a:alphaOff val="0"/>
            </a:schemeClr>
          </a:lnRef>
          <a:fillRef idx="1">
            <a:schemeClr val="accent3">
              <a:hueOff val="0"/>
              <a:satOff val="0"/>
              <a:lumOff val="0"/>
              <a:alphaOff val="0"/>
            </a:schemeClr>
          </a:fillRef>
          <a:effectRef idx="2">
            <a:schemeClr val="accent3">
              <a:hueOff val="0"/>
              <a:satOff val="0"/>
              <a:lumOff val="0"/>
              <a:alphaOff val="0"/>
            </a:schemeClr>
          </a:effectRef>
          <a:fontRef idx="minor">
            <a:schemeClr val="lt1"/>
          </a:fontRef>
        </p:style>
        <p:txBody>
          <a:bodyPr spcFirstLastPara="0" vert="horz" wrap="square" lIns="216354" tIns="189034" rIns="216354" bIns="189034" numCol="1" spcCol="1270" rtlCol="0" anchor="ctr" anchorCtr="0">
            <a:noAutofit/>
          </a:bodyPr>
          <a:lstStyle/>
          <a:p>
            <a:pPr algn="ctr" defTabSz="711200">
              <a:lnSpc>
                <a:spcPct val="90000"/>
              </a:lnSpc>
              <a:spcAft>
                <a:spcPct val="35000"/>
              </a:spcAft>
            </a:pPr>
            <a:r>
              <a:rPr lang="tr-TR" sz="4000" b="1" dirty="0" smtClean="0">
                <a:solidFill>
                  <a:prstClr val="white"/>
                </a:solidFill>
              </a:rPr>
              <a:t>1.500 </a:t>
            </a:r>
            <a:r>
              <a:rPr lang="tr-TR" sz="2000" dirty="0" smtClean="0">
                <a:solidFill>
                  <a:prstClr val="white"/>
                </a:solidFill>
              </a:rPr>
              <a:t>TL/ay</a:t>
            </a:r>
            <a:r>
              <a:rPr lang="tr-TR" sz="3200" b="1" dirty="0" smtClean="0">
                <a:solidFill>
                  <a:prstClr val="white"/>
                </a:solidFill>
              </a:rPr>
              <a:t> </a:t>
            </a:r>
          </a:p>
          <a:p>
            <a:pPr algn="ctr" defTabSz="711200">
              <a:lnSpc>
                <a:spcPct val="90000"/>
              </a:lnSpc>
              <a:spcAft>
                <a:spcPct val="35000"/>
              </a:spcAft>
            </a:pPr>
            <a:r>
              <a:rPr lang="tr-TR" sz="1600" b="1" dirty="0" smtClean="0">
                <a:solidFill>
                  <a:prstClr val="white"/>
                </a:solidFill>
              </a:rPr>
              <a:t>Proje Teşvik İkramiyesi</a:t>
            </a:r>
          </a:p>
        </p:txBody>
      </p:sp>
      <p:sp>
        <p:nvSpPr>
          <p:cNvPr id="16" name="Köşeli Çift Ayraç 15"/>
          <p:cNvSpPr/>
          <p:nvPr/>
        </p:nvSpPr>
        <p:spPr>
          <a:xfrm>
            <a:off x="827584" y="5799935"/>
            <a:ext cx="2808312" cy="893428"/>
          </a:xfrm>
          <a:prstGeom prst="chevron">
            <a:avLst/>
          </a:prstGeom>
          <a:solidFill>
            <a:schemeClr val="accent4">
              <a:lumMod val="75000"/>
            </a:schemeClr>
          </a:solidFill>
          <a:ln>
            <a:solidFill>
              <a:schemeClr val="accent4">
                <a:lumMod val="75000"/>
              </a:schemeClr>
            </a:solidFill>
          </a:ln>
          <a:effectLst>
            <a:innerShdw blurRad="63500" dist="50800" dir="8100000">
              <a:prstClr val="black">
                <a:alpha val="50000"/>
              </a:prstClr>
            </a:innerShdw>
          </a:effectLst>
        </p:spPr>
        <p:style>
          <a:lnRef idx="0">
            <a:schemeClr val="lt1">
              <a:hueOff val="0"/>
              <a:satOff val="0"/>
              <a:lumOff val="0"/>
              <a:alphaOff val="0"/>
            </a:schemeClr>
          </a:lnRef>
          <a:fillRef idx="1">
            <a:schemeClr val="accent3">
              <a:hueOff val="0"/>
              <a:satOff val="0"/>
              <a:lumOff val="0"/>
              <a:alphaOff val="0"/>
            </a:schemeClr>
          </a:fillRef>
          <a:effectRef idx="2">
            <a:schemeClr val="accent3">
              <a:hueOff val="0"/>
              <a:satOff val="0"/>
              <a:lumOff val="0"/>
              <a:alphaOff val="0"/>
            </a:schemeClr>
          </a:effectRef>
          <a:fontRef idx="minor">
            <a:schemeClr val="lt1"/>
          </a:fontRef>
        </p:style>
        <p:txBody>
          <a:bodyPr spcFirstLastPara="0" vert="horz" wrap="square" lIns="216354" tIns="189034" rIns="216354" bIns="189034" numCol="1" spcCol="1270" rtlCol="0" anchor="ctr" anchorCtr="0">
            <a:noAutofit/>
          </a:bodyPr>
          <a:lstStyle/>
          <a:p>
            <a:pPr algn="ctr" defTabSz="711200">
              <a:lnSpc>
                <a:spcPct val="90000"/>
              </a:lnSpc>
              <a:spcAft>
                <a:spcPct val="35000"/>
              </a:spcAft>
            </a:pPr>
            <a:r>
              <a:rPr lang="tr-TR" b="1" dirty="0" smtClean="0">
                <a:solidFill>
                  <a:prstClr val="white"/>
                </a:solidFill>
              </a:rPr>
              <a:t>4 ay </a:t>
            </a:r>
          </a:p>
          <a:p>
            <a:pPr algn="ctr" defTabSz="711200">
              <a:lnSpc>
                <a:spcPct val="90000"/>
              </a:lnSpc>
              <a:spcAft>
                <a:spcPct val="35000"/>
              </a:spcAft>
            </a:pPr>
            <a:r>
              <a:rPr lang="tr-TR" sz="1200" b="1" dirty="0" smtClean="0">
                <a:solidFill>
                  <a:prstClr val="white"/>
                </a:solidFill>
              </a:rPr>
              <a:t>Değerlendirme Süresi</a:t>
            </a:r>
          </a:p>
        </p:txBody>
      </p:sp>
      <p:sp>
        <p:nvSpPr>
          <p:cNvPr id="17" name="Metin kutusu 16"/>
          <p:cNvSpPr txBox="1"/>
          <p:nvPr/>
        </p:nvSpPr>
        <p:spPr>
          <a:xfrm>
            <a:off x="4283968" y="6309320"/>
            <a:ext cx="4752528" cy="338554"/>
          </a:xfrm>
          <a:prstGeom prst="rect">
            <a:avLst/>
          </a:prstGeom>
          <a:solidFill>
            <a:schemeClr val="lt1">
              <a:alpha val="0"/>
            </a:schemeClr>
          </a:solidFill>
          <a:ln>
            <a:noFill/>
          </a:ln>
        </p:spPr>
        <p:style>
          <a:lnRef idx="1">
            <a:schemeClr val="accent1"/>
          </a:lnRef>
          <a:fillRef idx="1001">
            <a:schemeClr val="lt1"/>
          </a:fillRef>
          <a:effectRef idx="1">
            <a:schemeClr val="accent1"/>
          </a:effectRef>
          <a:fontRef idx="minor">
            <a:schemeClr val="dk1"/>
          </a:fontRef>
        </p:style>
        <p:txBody>
          <a:bodyPr wrap="square">
            <a:spAutoFit/>
          </a:bodyPr>
          <a:lstStyle/>
          <a:p>
            <a:pPr>
              <a:defRPr/>
            </a:pPr>
            <a:r>
              <a:rPr lang="tr-TR" sz="1600" dirty="0">
                <a:ln w="10541" cmpd="sng">
                  <a:solidFill>
                    <a:srgbClr val="4F81BD">
                      <a:shade val="88000"/>
                      <a:satMod val="110000"/>
                    </a:srgbClr>
                  </a:solidFill>
                  <a:prstDash val="solid"/>
                </a:ln>
                <a:solidFill>
                  <a:prstClr val="black"/>
                </a:solidFill>
              </a:rPr>
              <a:t>Detaylı bilgi için:</a:t>
            </a:r>
            <a:r>
              <a:rPr lang="tr-TR" sz="1600" dirty="0">
                <a:ln w="10541" cmpd="sng">
                  <a:solidFill>
                    <a:srgbClr val="4F81BD">
                      <a:shade val="88000"/>
                      <a:satMod val="110000"/>
                    </a:srgbClr>
                  </a:solidFill>
                  <a:prstDash val="solid"/>
                </a:ln>
                <a:solidFill>
                  <a:srgbClr val="C00000"/>
                </a:solidFill>
              </a:rPr>
              <a:t> </a:t>
            </a:r>
            <a:r>
              <a:rPr lang="tr-TR" sz="1600" dirty="0">
                <a:ln w="10541" cmpd="sng">
                  <a:solidFill>
                    <a:srgbClr val="4F81BD">
                      <a:shade val="88000"/>
                      <a:satMod val="110000"/>
                    </a:srgbClr>
                  </a:solidFill>
                  <a:prstDash val="solid"/>
                </a:ln>
                <a:solidFill>
                  <a:srgbClr val="C00000"/>
                </a:solidFill>
                <a:hlinkClick r:id="rId8"/>
              </a:rPr>
              <a:t>http://</a:t>
            </a:r>
            <a:r>
              <a:rPr lang="tr-TR" sz="1600" dirty="0" smtClean="0">
                <a:ln w="10541" cmpd="sng">
                  <a:solidFill>
                    <a:srgbClr val="4F81BD">
                      <a:shade val="88000"/>
                      <a:satMod val="110000"/>
                    </a:srgbClr>
                  </a:solidFill>
                  <a:prstDash val="solid"/>
                </a:ln>
                <a:solidFill>
                  <a:srgbClr val="C00000"/>
                </a:solidFill>
                <a:hlinkClick r:id="rId8"/>
              </a:rPr>
              <a:t>www.tubitak.gov.tr/ardeb1001</a:t>
            </a:r>
            <a:r>
              <a:rPr lang="tr-TR" sz="1600" dirty="0" smtClean="0">
                <a:ln w="10541" cmpd="sng">
                  <a:solidFill>
                    <a:srgbClr val="4F81BD">
                      <a:shade val="88000"/>
                      <a:satMod val="110000"/>
                    </a:srgbClr>
                  </a:solidFill>
                  <a:prstDash val="solid"/>
                </a:ln>
                <a:solidFill>
                  <a:srgbClr val="C00000"/>
                </a:solidFill>
              </a:rPr>
              <a:t> </a:t>
            </a:r>
            <a:endParaRPr lang="tr-TR" sz="1600" dirty="0">
              <a:ln w="10541" cmpd="sng">
                <a:solidFill>
                  <a:srgbClr val="4F81BD">
                    <a:shade val="88000"/>
                    <a:satMod val="110000"/>
                  </a:srgbClr>
                </a:solidFill>
                <a:prstDash val="solid"/>
              </a:ln>
              <a:solidFill>
                <a:srgbClr val="C00000"/>
              </a:solidFill>
            </a:endParaRPr>
          </a:p>
        </p:txBody>
      </p:sp>
    </p:spTree>
    <p:extLst>
      <p:ext uri="{BB962C8B-B14F-4D97-AF65-F5344CB8AC3E}">
        <p14:creationId xmlns:p14="http://schemas.microsoft.com/office/powerpoint/2010/main" val="30296014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1 Başlık"/>
          <p:cNvSpPr>
            <a:spLocks noGrp="1"/>
          </p:cNvSpPr>
          <p:nvPr>
            <p:ph type="title"/>
          </p:nvPr>
        </p:nvSpPr>
        <p:spPr>
          <a:xfrm>
            <a:off x="35768" y="-12154"/>
            <a:ext cx="7848600" cy="706439"/>
          </a:xfrm>
        </p:spPr>
        <p:txBody>
          <a:bodyPr>
            <a:normAutofit/>
          </a:bodyPr>
          <a:lstStyle/>
          <a:p>
            <a:pPr>
              <a:defRPr/>
            </a:pPr>
            <a:r>
              <a:rPr lang="tr-TR" sz="2500" dirty="0" smtClean="0"/>
              <a:t>1002 </a:t>
            </a:r>
            <a:r>
              <a:rPr lang="tr-TR" sz="2500" dirty="0"/>
              <a:t>-</a:t>
            </a:r>
            <a:r>
              <a:rPr lang="tr-TR" sz="2500" dirty="0" smtClean="0"/>
              <a:t> Hızlı Destek Programı</a:t>
            </a:r>
            <a:endParaRPr lang="sv-SE" sz="2500" dirty="0" smtClean="0">
              <a:cs typeface="Arial" pitchFamily="34" charset="0"/>
            </a:endParaRPr>
          </a:p>
        </p:txBody>
      </p:sp>
      <p:sp>
        <p:nvSpPr>
          <p:cNvPr id="9" name="8 Metin kutusu"/>
          <p:cNvSpPr txBox="1"/>
          <p:nvPr/>
        </p:nvSpPr>
        <p:spPr>
          <a:xfrm>
            <a:off x="683568" y="1126293"/>
            <a:ext cx="3240360" cy="430887"/>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tr-TR" sz="2200" b="1" spc="50" dirty="0">
                <a:ln w="11430"/>
                <a:gradFill>
                  <a:gsLst>
                    <a:gs pos="25000">
                      <a:srgbClr val="C0504D">
                        <a:satMod val="155000"/>
                      </a:srgbClr>
                    </a:gs>
                    <a:gs pos="100000">
                      <a:srgbClr val="C0504D">
                        <a:shade val="45000"/>
                        <a:satMod val="165000"/>
                      </a:srgbClr>
                    </a:gs>
                  </a:gsLst>
                  <a:lin ang="5400000"/>
                </a:gradFill>
                <a:latin typeface="Corbel"/>
                <a:cs typeface="Arial" pitchFamily="34" charset="0"/>
              </a:rPr>
              <a:t>Kimler Başvurabilir</a:t>
            </a:r>
          </a:p>
        </p:txBody>
      </p:sp>
      <p:graphicFrame>
        <p:nvGraphicFramePr>
          <p:cNvPr id="15" name="14 Tablo"/>
          <p:cNvGraphicFramePr>
            <a:graphicFrameLocks noGrp="1"/>
          </p:cNvGraphicFramePr>
          <p:nvPr>
            <p:extLst>
              <p:ext uri="{D42A27DB-BD31-4B8C-83A1-F6EECF244321}">
                <p14:modId xmlns:p14="http://schemas.microsoft.com/office/powerpoint/2010/main" val="454568225"/>
              </p:ext>
            </p:extLst>
          </p:nvPr>
        </p:nvGraphicFramePr>
        <p:xfrm>
          <a:off x="4499992" y="1892829"/>
          <a:ext cx="4320480" cy="1440160"/>
        </p:xfrm>
        <a:graphic>
          <a:graphicData uri="http://schemas.openxmlformats.org/drawingml/2006/table">
            <a:tbl>
              <a:tblPr firstRow="1" bandRow="1">
                <a:tableStyleId>{0505E3EF-67EA-436B-97B2-0124C06EBD24}</a:tableStyleId>
              </a:tblPr>
              <a:tblGrid>
                <a:gridCol w="2160240"/>
                <a:gridCol w="2160240"/>
              </a:tblGrid>
              <a:tr h="720080">
                <a:tc>
                  <a:txBody>
                    <a:bodyPr/>
                    <a:lstStyle/>
                    <a:p>
                      <a:r>
                        <a:rPr lang="tr-TR" sz="1900" dirty="0" smtClean="0">
                          <a:effectLst/>
                          <a:latin typeface="+mn-lt"/>
                          <a:cs typeface="Arial" pitchFamily="34" charset="0"/>
                        </a:rPr>
                        <a:t>Destek Süresi</a:t>
                      </a:r>
                      <a:endParaRPr lang="tr-TR" sz="1900" dirty="0">
                        <a:effectLst/>
                        <a:latin typeface="+mn-lt"/>
                        <a:cs typeface="Arial" pitchFamily="34" charset="0"/>
                      </a:endParaRPr>
                    </a:p>
                  </a:txBody>
                  <a:tcPr marL="91442" marR="91442" marT="45736" marB="45736" anchor="ctr"/>
                </a:tc>
                <a:tc>
                  <a:txBody>
                    <a:bodyPr/>
                    <a:lstStyle/>
                    <a:p>
                      <a:pPr marL="0" algn="l" defTabSz="914400" rtl="0" eaLnBrk="1" latinLnBrk="0" hangingPunct="1"/>
                      <a:r>
                        <a:rPr lang="tr-TR" sz="2400" b="1" kern="1200" baseline="0" dirty="0" smtClean="0">
                          <a:solidFill>
                            <a:srgbClr val="002060"/>
                          </a:solidFill>
                          <a:effectLst/>
                          <a:latin typeface="+mn-lt"/>
                          <a:ea typeface="+mn-ea"/>
                          <a:cs typeface="Arial" pitchFamily="34" charset="0"/>
                        </a:rPr>
                        <a:t>12</a:t>
                      </a:r>
                      <a:r>
                        <a:rPr lang="tr-TR" sz="1900" b="0" dirty="0" smtClean="0">
                          <a:effectLst/>
                          <a:latin typeface="+mn-lt"/>
                          <a:cs typeface="Arial" pitchFamily="34" charset="0"/>
                        </a:rPr>
                        <a:t> </a:t>
                      </a:r>
                      <a:r>
                        <a:rPr lang="tr-TR" sz="1500" b="0" kern="1200" dirty="0" smtClean="0">
                          <a:solidFill>
                            <a:schemeClr val="dk1"/>
                          </a:solidFill>
                          <a:effectLst/>
                          <a:latin typeface="+mn-lt"/>
                          <a:ea typeface="+mn-ea"/>
                          <a:cs typeface="Arial" pitchFamily="34" charset="0"/>
                        </a:rPr>
                        <a:t>aya kadar</a:t>
                      </a:r>
                      <a:endParaRPr lang="tr-TR" sz="1500" b="0" kern="1200" dirty="0">
                        <a:solidFill>
                          <a:schemeClr val="dk1"/>
                        </a:solidFill>
                        <a:effectLst/>
                        <a:latin typeface="+mn-lt"/>
                        <a:ea typeface="+mn-ea"/>
                        <a:cs typeface="Arial" pitchFamily="34" charset="0"/>
                      </a:endParaRPr>
                    </a:p>
                  </a:txBody>
                  <a:tcPr marL="91442" marR="91442" marT="45736" marB="45736" anchor="ctr"/>
                </a:tc>
              </a:tr>
              <a:tr h="720080">
                <a:tc>
                  <a:txBody>
                    <a:bodyPr/>
                    <a:lstStyle/>
                    <a:p>
                      <a:r>
                        <a:rPr lang="tr-TR" sz="1900" b="1" dirty="0" smtClean="0">
                          <a:effectLst/>
                          <a:latin typeface="+mn-lt"/>
                          <a:cs typeface="Arial" pitchFamily="34" charset="0"/>
                        </a:rPr>
                        <a:t>Destek Miktarı</a:t>
                      </a:r>
                    </a:p>
                  </a:txBody>
                  <a:tcPr marL="91442" marR="91442" marT="45736" marB="45736" anchor="ctr"/>
                </a:tc>
                <a:tc>
                  <a:txBody>
                    <a:bodyPr/>
                    <a:lstStyle/>
                    <a:p>
                      <a:pPr marL="0" algn="l" defTabSz="914400" rtl="0" eaLnBrk="1" latinLnBrk="0" hangingPunct="1"/>
                      <a:r>
                        <a:rPr lang="tr-TR" sz="2400" b="1" kern="1200" baseline="0" dirty="0" smtClean="0">
                          <a:solidFill>
                            <a:srgbClr val="002060"/>
                          </a:solidFill>
                          <a:effectLst/>
                          <a:latin typeface="+mn-lt"/>
                          <a:ea typeface="+mn-ea"/>
                          <a:cs typeface="Arial" pitchFamily="34" charset="0"/>
                        </a:rPr>
                        <a:t>30.000</a:t>
                      </a:r>
                      <a:r>
                        <a:rPr lang="tr-TR" sz="1500" b="0" kern="1200" dirty="0" smtClean="0">
                          <a:solidFill>
                            <a:schemeClr val="dk1"/>
                          </a:solidFill>
                          <a:effectLst/>
                          <a:latin typeface="+mn-lt"/>
                          <a:ea typeface="+mn-ea"/>
                          <a:cs typeface="Arial" pitchFamily="34" charset="0"/>
                        </a:rPr>
                        <a:t> TL’ye kadar</a:t>
                      </a:r>
                    </a:p>
                  </a:txBody>
                  <a:tcPr marL="91442" marR="91442" marT="45736" marB="45736" anchor="ctr"/>
                </a:tc>
              </a:tr>
            </a:tbl>
          </a:graphicData>
        </a:graphic>
      </p:graphicFrame>
      <p:graphicFrame>
        <p:nvGraphicFramePr>
          <p:cNvPr id="21" name="20 Tablo"/>
          <p:cNvGraphicFramePr>
            <a:graphicFrameLocks noGrp="1"/>
          </p:cNvGraphicFramePr>
          <p:nvPr>
            <p:extLst>
              <p:ext uri="{D42A27DB-BD31-4B8C-83A1-F6EECF244321}">
                <p14:modId xmlns:p14="http://schemas.microsoft.com/office/powerpoint/2010/main" val="3223416819"/>
              </p:ext>
            </p:extLst>
          </p:nvPr>
        </p:nvGraphicFramePr>
        <p:xfrm>
          <a:off x="4499992" y="4414570"/>
          <a:ext cx="4320480" cy="670614"/>
        </p:xfrm>
        <a:graphic>
          <a:graphicData uri="http://schemas.openxmlformats.org/drawingml/2006/table">
            <a:tbl>
              <a:tblPr firstRow="1" bandRow="1">
                <a:tableStyleId>{C4B1156A-380E-4F78-BDF5-A606A8083BF9}</a:tableStyleId>
              </a:tblPr>
              <a:tblGrid>
                <a:gridCol w="2160240"/>
                <a:gridCol w="2160240"/>
              </a:tblGrid>
              <a:tr h="640132">
                <a:tc>
                  <a:txBody>
                    <a:bodyPr/>
                    <a:lstStyle/>
                    <a:p>
                      <a:r>
                        <a:rPr lang="tr-TR" sz="1900" dirty="0" smtClean="0">
                          <a:effectLst/>
                          <a:latin typeface="+mj-lt"/>
                          <a:cs typeface="Arial" pitchFamily="34" charset="0"/>
                        </a:rPr>
                        <a:t>Başvuru Dönemleri</a:t>
                      </a:r>
                      <a:endParaRPr lang="tr-TR" sz="1900" dirty="0">
                        <a:effectLst/>
                        <a:latin typeface="+mj-lt"/>
                        <a:cs typeface="Arial" pitchFamily="34" charset="0"/>
                      </a:endParaRPr>
                    </a:p>
                  </a:txBody>
                  <a:tcPr marL="91449" marR="91449" marT="45747" marB="45747" anchor="ctr"/>
                </a:tc>
                <a:tc>
                  <a:txBody>
                    <a:bodyPr/>
                    <a:lstStyle/>
                    <a:p>
                      <a:r>
                        <a:rPr lang="tr-TR" sz="1900" b="0" dirty="0" smtClean="0">
                          <a:effectLst/>
                          <a:latin typeface="+mj-lt"/>
                          <a:cs typeface="Arial" pitchFamily="34" charset="0"/>
                        </a:rPr>
                        <a:t>Zaman kısıtlaması yoktur.</a:t>
                      </a:r>
                    </a:p>
                  </a:txBody>
                  <a:tcPr marL="91449" marR="91449" marT="45747" marB="45747" anchor="ctr"/>
                </a:tc>
              </a:tr>
            </a:tbl>
          </a:graphicData>
        </a:graphic>
      </p:graphicFrame>
      <p:graphicFrame>
        <p:nvGraphicFramePr>
          <p:cNvPr id="26" name="25 Diyagram"/>
          <p:cNvGraphicFramePr/>
          <p:nvPr>
            <p:extLst>
              <p:ext uri="{D42A27DB-BD31-4B8C-83A1-F6EECF244321}">
                <p14:modId xmlns:p14="http://schemas.microsoft.com/office/powerpoint/2010/main" val="77547273"/>
              </p:ext>
            </p:extLst>
          </p:nvPr>
        </p:nvGraphicFramePr>
        <p:xfrm>
          <a:off x="179512" y="1341736"/>
          <a:ext cx="4032448" cy="29523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8 Metin kutusu"/>
          <p:cNvSpPr txBox="1"/>
          <p:nvPr/>
        </p:nvSpPr>
        <p:spPr>
          <a:xfrm>
            <a:off x="5076056" y="1204634"/>
            <a:ext cx="3240360" cy="430887"/>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tr-TR" sz="2200" b="1" spc="50" dirty="0" smtClean="0">
                <a:ln w="11430"/>
                <a:gradFill>
                  <a:gsLst>
                    <a:gs pos="25000">
                      <a:srgbClr val="C0504D">
                        <a:satMod val="155000"/>
                      </a:srgbClr>
                    </a:gs>
                    <a:gs pos="100000">
                      <a:srgbClr val="C0504D">
                        <a:shade val="45000"/>
                        <a:satMod val="165000"/>
                      </a:srgbClr>
                    </a:gs>
                  </a:gsLst>
                  <a:lin ang="5400000"/>
                </a:gradFill>
                <a:latin typeface="Corbel"/>
                <a:cs typeface="Arial" pitchFamily="34" charset="0"/>
              </a:rPr>
              <a:t>Destek Özellikleri</a:t>
            </a:r>
            <a:endParaRPr lang="tr-TR" sz="2200" b="1" spc="50" dirty="0">
              <a:ln w="11430"/>
              <a:gradFill>
                <a:gsLst>
                  <a:gs pos="25000">
                    <a:srgbClr val="C0504D">
                      <a:satMod val="155000"/>
                    </a:srgbClr>
                  </a:gs>
                  <a:gs pos="100000">
                    <a:srgbClr val="C0504D">
                      <a:shade val="45000"/>
                      <a:satMod val="165000"/>
                    </a:srgbClr>
                  </a:gs>
                </a:gsLst>
                <a:lin ang="5400000"/>
              </a:gradFill>
              <a:latin typeface="Corbel"/>
              <a:cs typeface="Arial" pitchFamily="34" charset="0"/>
            </a:endParaRPr>
          </a:p>
        </p:txBody>
      </p:sp>
      <p:sp>
        <p:nvSpPr>
          <p:cNvPr id="13" name="8 Metin kutusu"/>
          <p:cNvSpPr txBox="1"/>
          <p:nvPr/>
        </p:nvSpPr>
        <p:spPr>
          <a:xfrm>
            <a:off x="4860032" y="3838507"/>
            <a:ext cx="3744416" cy="430887"/>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tr-TR" sz="2200" b="1" spc="50" dirty="0" smtClean="0">
                <a:ln w="11430"/>
                <a:gradFill>
                  <a:gsLst>
                    <a:gs pos="25000">
                      <a:srgbClr val="C0504D">
                        <a:satMod val="155000"/>
                      </a:srgbClr>
                    </a:gs>
                    <a:gs pos="100000">
                      <a:srgbClr val="C0504D">
                        <a:shade val="45000"/>
                        <a:satMod val="165000"/>
                      </a:srgbClr>
                    </a:gs>
                  </a:gsLst>
                  <a:lin ang="5400000"/>
                </a:gradFill>
                <a:latin typeface="Corbel"/>
                <a:cs typeface="Arial" pitchFamily="34" charset="0"/>
              </a:rPr>
              <a:t>Başvuru Dönem ve Tarihleri</a:t>
            </a:r>
            <a:endParaRPr lang="tr-TR" sz="2200" b="1" spc="50" dirty="0">
              <a:ln w="11430"/>
              <a:gradFill>
                <a:gsLst>
                  <a:gs pos="25000">
                    <a:srgbClr val="C0504D">
                      <a:satMod val="155000"/>
                    </a:srgbClr>
                  </a:gs>
                  <a:gs pos="100000">
                    <a:srgbClr val="C0504D">
                      <a:shade val="45000"/>
                      <a:satMod val="165000"/>
                    </a:srgbClr>
                  </a:gs>
                </a:gsLst>
                <a:lin ang="5400000"/>
              </a:gradFill>
              <a:latin typeface="Corbel"/>
              <a:cs typeface="Arial" pitchFamily="34" charset="0"/>
            </a:endParaRPr>
          </a:p>
        </p:txBody>
      </p:sp>
      <p:sp>
        <p:nvSpPr>
          <p:cNvPr id="16" name="Metin kutusu 15"/>
          <p:cNvSpPr txBox="1"/>
          <p:nvPr/>
        </p:nvSpPr>
        <p:spPr>
          <a:xfrm>
            <a:off x="4355976" y="6405331"/>
            <a:ext cx="4752528" cy="338554"/>
          </a:xfrm>
          <a:prstGeom prst="rect">
            <a:avLst/>
          </a:prstGeom>
          <a:solidFill>
            <a:schemeClr val="lt1">
              <a:alpha val="0"/>
            </a:schemeClr>
          </a:solidFill>
          <a:ln>
            <a:noFill/>
          </a:ln>
        </p:spPr>
        <p:style>
          <a:lnRef idx="1">
            <a:schemeClr val="accent1"/>
          </a:lnRef>
          <a:fillRef idx="1001">
            <a:schemeClr val="lt1"/>
          </a:fillRef>
          <a:effectRef idx="1">
            <a:schemeClr val="accent1"/>
          </a:effectRef>
          <a:fontRef idx="minor">
            <a:schemeClr val="dk1"/>
          </a:fontRef>
        </p:style>
        <p:txBody>
          <a:bodyPr wrap="square">
            <a:spAutoFit/>
          </a:bodyPr>
          <a:lstStyle/>
          <a:p>
            <a:pPr>
              <a:defRPr/>
            </a:pPr>
            <a:r>
              <a:rPr lang="tr-TR" sz="1600" dirty="0">
                <a:ln w="10541" cmpd="sng">
                  <a:solidFill>
                    <a:srgbClr val="4F81BD">
                      <a:shade val="88000"/>
                      <a:satMod val="110000"/>
                    </a:srgbClr>
                  </a:solidFill>
                  <a:prstDash val="solid"/>
                </a:ln>
                <a:solidFill>
                  <a:prstClr val="black"/>
                </a:solidFill>
              </a:rPr>
              <a:t>Detaylı bilgi için:</a:t>
            </a:r>
            <a:r>
              <a:rPr lang="tr-TR" sz="1600" dirty="0">
                <a:ln w="10541" cmpd="sng">
                  <a:solidFill>
                    <a:srgbClr val="4F81BD">
                      <a:shade val="88000"/>
                      <a:satMod val="110000"/>
                    </a:srgbClr>
                  </a:solidFill>
                  <a:prstDash val="solid"/>
                </a:ln>
                <a:solidFill>
                  <a:srgbClr val="C00000"/>
                </a:solidFill>
              </a:rPr>
              <a:t> </a:t>
            </a:r>
            <a:r>
              <a:rPr lang="tr-TR" sz="1600" dirty="0">
                <a:ln w="10541" cmpd="sng">
                  <a:solidFill>
                    <a:srgbClr val="4F81BD">
                      <a:shade val="88000"/>
                      <a:satMod val="110000"/>
                    </a:srgbClr>
                  </a:solidFill>
                  <a:prstDash val="solid"/>
                </a:ln>
                <a:solidFill>
                  <a:srgbClr val="C00000"/>
                </a:solidFill>
                <a:hlinkClick r:id="rId8"/>
              </a:rPr>
              <a:t>http://</a:t>
            </a:r>
            <a:r>
              <a:rPr lang="tr-TR" sz="1600" dirty="0" smtClean="0">
                <a:ln w="10541" cmpd="sng">
                  <a:solidFill>
                    <a:srgbClr val="4F81BD">
                      <a:shade val="88000"/>
                      <a:satMod val="110000"/>
                    </a:srgbClr>
                  </a:solidFill>
                  <a:prstDash val="solid"/>
                </a:ln>
                <a:solidFill>
                  <a:srgbClr val="C00000"/>
                </a:solidFill>
                <a:hlinkClick r:id="rId8"/>
              </a:rPr>
              <a:t>www.tubitak.gov.tr/ardeb1002</a:t>
            </a:r>
            <a:r>
              <a:rPr lang="tr-TR" sz="1600" dirty="0" smtClean="0">
                <a:ln w="10541" cmpd="sng">
                  <a:solidFill>
                    <a:srgbClr val="4F81BD">
                      <a:shade val="88000"/>
                      <a:satMod val="110000"/>
                    </a:srgbClr>
                  </a:solidFill>
                  <a:prstDash val="solid"/>
                </a:ln>
                <a:solidFill>
                  <a:srgbClr val="C00000"/>
                </a:solidFill>
              </a:rPr>
              <a:t> </a:t>
            </a:r>
            <a:endParaRPr lang="tr-TR" sz="1600" dirty="0">
              <a:ln w="10541" cmpd="sng">
                <a:solidFill>
                  <a:srgbClr val="4F81BD">
                    <a:shade val="88000"/>
                    <a:satMod val="110000"/>
                  </a:srgbClr>
                </a:solidFill>
                <a:prstDash val="solid"/>
              </a:ln>
              <a:solidFill>
                <a:srgbClr val="C00000"/>
              </a:solidFill>
            </a:endParaRPr>
          </a:p>
        </p:txBody>
      </p:sp>
      <p:sp>
        <p:nvSpPr>
          <p:cNvPr id="17" name="Yukarı Ok 16"/>
          <p:cNvSpPr/>
          <p:nvPr/>
        </p:nvSpPr>
        <p:spPr>
          <a:xfrm>
            <a:off x="1115616" y="5184882"/>
            <a:ext cx="2160240" cy="1195134"/>
          </a:xfrm>
          <a:prstGeom prst="upArrow">
            <a:avLst/>
          </a:prstGeom>
          <a:solidFill>
            <a:srgbClr val="C00000"/>
          </a:solidFill>
          <a:ln>
            <a:solidFill>
              <a:srgbClr val="C00000"/>
            </a:solidFill>
          </a:ln>
          <a:effectLst>
            <a:innerShdw blurRad="63500" dist="50800" dir="8100000">
              <a:prstClr val="black">
                <a:alpha val="50000"/>
              </a:prstClr>
            </a:innerShdw>
          </a:effectLst>
        </p:spPr>
        <p:style>
          <a:lnRef idx="0">
            <a:schemeClr val="lt1">
              <a:hueOff val="0"/>
              <a:satOff val="0"/>
              <a:lumOff val="0"/>
              <a:alphaOff val="0"/>
            </a:schemeClr>
          </a:lnRef>
          <a:fillRef idx="1">
            <a:schemeClr val="accent3">
              <a:hueOff val="0"/>
              <a:satOff val="0"/>
              <a:lumOff val="0"/>
              <a:alphaOff val="0"/>
            </a:schemeClr>
          </a:fillRef>
          <a:effectRef idx="2">
            <a:schemeClr val="accent3">
              <a:hueOff val="0"/>
              <a:satOff val="0"/>
              <a:lumOff val="0"/>
              <a:alphaOff val="0"/>
            </a:schemeClr>
          </a:effectRef>
          <a:fontRef idx="minor">
            <a:schemeClr val="lt1"/>
          </a:fontRef>
        </p:style>
        <p:txBody>
          <a:bodyPr spcFirstLastPara="0" vert="horz" wrap="square" lIns="216354" tIns="189034" rIns="216354" bIns="189034" numCol="1" spcCol="1270" rtlCol="0" anchor="ctr" anchorCtr="0">
            <a:noAutofit/>
          </a:bodyPr>
          <a:lstStyle/>
          <a:p>
            <a:pPr algn="ctr" defTabSz="711200">
              <a:lnSpc>
                <a:spcPct val="90000"/>
              </a:lnSpc>
              <a:spcAft>
                <a:spcPct val="35000"/>
              </a:spcAft>
            </a:pPr>
            <a:r>
              <a:rPr lang="tr-TR" sz="1600" b="1" dirty="0" smtClean="0">
                <a:solidFill>
                  <a:prstClr val="white"/>
                </a:solidFill>
              </a:rPr>
              <a:t>Yüksek Kabul Oranı</a:t>
            </a:r>
          </a:p>
        </p:txBody>
      </p:sp>
    </p:spTree>
    <p:extLst>
      <p:ext uri="{BB962C8B-B14F-4D97-AF65-F5344CB8AC3E}">
        <p14:creationId xmlns:p14="http://schemas.microsoft.com/office/powerpoint/2010/main" val="39448668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1 Başlık"/>
          <p:cNvSpPr>
            <a:spLocks noGrp="1"/>
          </p:cNvSpPr>
          <p:nvPr>
            <p:ph type="title"/>
          </p:nvPr>
        </p:nvSpPr>
        <p:spPr>
          <a:xfrm>
            <a:off x="-1" y="6897"/>
            <a:ext cx="8246665" cy="706439"/>
          </a:xfrm>
        </p:spPr>
        <p:txBody>
          <a:bodyPr>
            <a:normAutofit fontScale="90000"/>
          </a:bodyPr>
          <a:lstStyle/>
          <a:p>
            <a:pPr>
              <a:defRPr/>
            </a:pPr>
            <a:r>
              <a:rPr lang="tr-TR" dirty="0" smtClean="0"/>
              <a:t>1003 </a:t>
            </a:r>
            <a:r>
              <a:rPr lang="tr-TR" dirty="0"/>
              <a:t>-</a:t>
            </a:r>
            <a:r>
              <a:rPr lang="tr-TR" dirty="0" smtClean="0"/>
              <a:t> Öncelikli Alanlar Ar-Ge Projelerini Destekleme Programı</a:t>
            </a:r>
            <a:endParaRPr lang="sv-SE" dirty="0" smtClean="0">
              <a:cs typeface="Arial" pitchFamily="34" charset="0"/>
            </a:endParaRPr>
          </a:p>
        </p:txBody>
      </p:sp>
      <p:sp>
        <p:nvSpPr>
          <p:cNvPr id="9" name="8 Metin kutusu"/>
          <p:cNvSpPr txBox="1"/>
          <p:nvPr/>
        </p:nvSpPr>
        <p:spPr>
          <a:xfrm>
            <a:off x="539552" y="1052737"/>
            <a:ext cx="3240360" cy="430887"/>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tr-TR" sz="2200" b="1" spc="50" dirty="0">
                <a:ln w="11430"/>
                <a:gradFill>
                  <a:gsLst>
                    <a:gs pos="25000">
                      <a:srgbClr val="C0504D">
                        <a:satMod val="155000"/>
                      </a:srgbClr>
                    </a:gs>
                    <a:gs pos="100000">
                      <a:srgbClr val="C0504D">
                        <a:shade val="45000"/>
                        <a:satMod val="165000"/>
                      </a:srgbClr>
                    </a:gs>
                  </a:gsLst>
                  <a:lin ang="5400000"/>
                </a:gradFill>
                <a:latin typeface="Corbel"/>
                <a:cs typeface="Arial" pitchFamily="34" charset="0"/>
              </a:rPr>
              <a:t>Kimler Başvurabilir</a:t>
            </a:r>
          </a:p>
        </p:txBody>
      </p:sp>
      <p:graphicFrame>
        <p:nvGraphicFramePr>
          <p:cNvPr id="15" name="14 Tablo"/>
          <p:cNvGraphicFramePr>
            <a:graphicFrameLocks noGrp="1"/>
          </p:cNvGraphicFramePr>
          <p:nvPr>
            <p:extLst>
              <p:ext uri="{D42A27DB-BD31-4B8C-83A1-F6EECF244321}">
                <p14:modId xmlns:p14="http://schemas.microsoft.com/office/powerpoint/2010/main" val="164107597"/>
              </p:ext>
            </p:extLst>
          </p:nvPr>
        </p:nvGraphicFramePr>
        <p:xfrm>
          <a:off x="4427984" y="1796819"/>
          <a:ext cx="4320480" cy="1440160"/>
        </p:xfrm>
        <a:graphic>
          <a:graphicData uri="http://schemas.openxmlformats.org/drawingml/2006/table">
            <a:tbl>
              <a:tblPr firstRow="1" bandRow="1">
                <a:tableStyleId>{0505E3EF-67EA-436B-97B2-0124C06EBD24}</a:tableStyleId>
              </a:tblPr>
              <a:tblGrid>
                <a:gridCol w="2160240"/>
                <a:gridCol w="2160240"/>
              </a:tblGrid>
              <a:tr h="720080">
                <a:tc>
                  <a:txBody>
                    <a:bodyPr/>
                    <a:lstStyle/>
                    <a:p>
                      <a:r>
                        <a:rPr lang="tr-TR" sz="1900" dirty="0" smtClean="0">
                          <a:effectLst/>
                          <a:latin typeface="+mn-lt"/>
                          <a:cs typeface="Arial" pitchFamily="34" charset="0"/>
                        </a:rPr>
                        <a:t>Destek Süresi</a:t>
                      </a:r>
                      <a:endParaRPr lang="tr-TR" sz="1900" dirty="0">
                        <a:effectLst/>
                        <a:latin typeface="+mn-lt"/>
                        <a:cs typeface="Arial" pitchFamily="34" charset="0"/>
                      </a:endParaRPr>
                    </a:p>
                  </a:txBody>
                  <a:tcPr marL="91442" marR="91442" marT="45736" marB="45736" anchor="ctr"/>
                </a:tc>
                <a:tc>
                  <a:txBody>
                    <a:bodyPr/>
                    <a:lstStyle/>
                    <a:p>
                      <a:r>
                        <a:rPr lang="tr-TR" sz="2400" b="1" kern="1200" baseline="0" dirty="0" smtClean="0">
                          <a:solidFill>
                            <a:srgbClr val="002060"/>
                          </a:solidFill>
                          <a:effectLst/>
                          <a:latin typeface="+mn-lt"/>
                          <a:ea typeface="+mn-ea"/>
                          <a:cs typeface="Arial" pitchFamily="34" charset="0"/>
                        </a:rPr>
                        <a:t>24-36</a:t>
                      </a:r>
                      <a:r>
                        <a:rPr lang="tr-TR" sz="1500" b="0" kern="1200" dirty="0" smtClean="0">
                          <a:solidFill>
                            <a:schemeClr val="dk1"/>
                          </a:solidFill>
                          <a:effectLst/>
                          <a:latin typeface="+mn-lt"/>
                          <a:ea typeface="+mn-ea"/>
                          <a:cs typeface="Arial" pitchFamily="34" charset="0"/>
                        </a:rPr>
                        <a:t> aya kadar</a:t>
                      </a:r>
                      <a:endParaRPr lang="tr-TR" sz="1500" b="0" kern="1200" dirty="0">
                        <a:solidFill>
                          <a:schemeClr val="dk1"/>
                        </a:solidFill>
                        <a:effectLst/>
                        <a:latin typeface="+mn-lt"/>
                        <a:ea typeface="+mn-ea"/>
                        <a:cs typeface="Arial" pitchFamily="34" charset="0"/>
                      </a:endParaRPr>
                    </a:p>
                  </a:txBody>
                  <a:tcPr marL="91442" marR="91442" marT="45736" marB="45736" anchor="ctr"/>
                </a:tc>
              </a:tr>
              <a:tr h="720080">
                <a:tc>
                  <a:txBody>
                    <a:bodyPr/>
                    <a:lstStyle/>
                    <a:p>
                      <a:r>
                        <a:rPr lang="tr-TR" sz="1900" b="1" dirty="0" smtClean="0">
                          <a:effectLst/>
                          <a:latin typeface="+mn-lt"/>
                          <a:cs typeface="Arial" pitchFamily="34" charset="0"/>
                        </a:rPr>
                        <a:t>Destek Miktarı</a:t>
                      </a:r>
                    </a:p>
                  </a:txBody>
                  <a:tcPr marL="91442" marR="91442" marT="45736" marB="45736" anchor="ctr"/>
                </a:tc>
                <a:tc>
                  <a:txBody>
                    <a:bodyPr/>
                    <a:lstStyle/>
                    <a:p>
                      <a:r>
                        <a:rPr lang="tr-TR" sz="2400" b="1" kern="1200" baseline="0" dirty="0" smtClean="0">
                          <a:solidFill>
                            <a:srgbClr val="002060"/>
                          </a:solidFill>
                          <a:effectLst/>
                          <a:latin typeface="+mn-lt"/>
                          <a:ea typeface="+mn-ea"/>
                          <a:cs typeface="Arial" pitchFamily="34" charset="0"/>
                        </a:rPr>
                        <a:t>2.5 milyon</a:t>
                      </a:r>
                      <a:r>
                        <a:rPr lang="tr-TR" sz="2000" b="1" kern="1200" baseline="0" dirty="0" smtClean="0">
                          <a:solidFill>
                            <a:srgbClr val="002060"/>
                          </a:solidFill>
                          <a:effectLst/>
                          <a:latin typeface="+mn-lt"/>
                          <a:ea typeface="+mn-ea"/>
                          <a:cs typeface="Arial" pitchFamily="34" charset="0"/>
                        </a:rPr>
                        <a:t> </a:t>
                      </a:r>
                      <a:r>
                        <a:rPr lang="tr-TR" sz="1500" b="0" kern="1200" dirty="0" smtClean="0">
                          <a:solidFill>
                            <a:schemeClr val="dk1"/>
                          </a:solidFill>
                          <a:effectLst/>
                          <a:latin typeface="+mn-lt"/>
                          <a:ea typeface="+mn-ea"/>
                          <a:cs typeface="Arial" pitchFamily="34" charset="0"/>
                        </a:rPr>
                        <a:t>TL’ye kadar</a:t>
                      </a:r>
                    </a:p>
                  </a:txBody>
                  <a:tcPr marL="91442" marR="91442" marT="45736" marB="45736" anchor="ctr"/>
                </a:tc>
              </a:tr>
            </a:tbl>
          </a:graphicData>
        </a:graphic>
      </p:graphicFrame>
      <p:graphicFrame>
        <p:nvGraphicFramePr>
          <p:cNvPr id="21" name="20 Tablo"/>
          <p:cNvGraphicFramePr>
            <a:graphicFrameLocks noGrp="1"/>
          </p:cNvGraphicFramePr>
          <p:nvPr>
            <p:extLst>
              <p:ext uri="{D42A27DB-BD31-4B8C-83A1-F6EECF244321}">
                <p14:modId xmlns:p14="http://schemas.microsoft.com/office/powerpoint/2010/main" val="1079798305"/>
              </p:ext>
            </p:extLst>
          </p:nvPr>
        </p:nvGraphicFramePr>
        <p:xfrm>
          <a:off x="4427984" y="4318739"/>
          <a:ext cx="4320480" cy="670614"/>
        </p:xfrm>
        <a:graphic>
          <a:graphicData uri="http://schemas.openxmlformats.org/drawingml/2006/table">
            <a:tbl>
              <a:tblPr firstRow="1" bandRow="1">
                <a:tableStyleId>{C4B1156A-380E-4F78-BDF5-A606A8083BF9}</a:tableStyleId>
              </a:tblPr>
              <a:tblGrid>
                <a:gridCol w="2160240"/>
                <a:gridCol w="2160240"/>
              </a:tblGrid>
              <a:tr h="604127">
                <a:tc>
                  <a:txBody>
                    <a:bodyPr/>
                    <a:lstStyle/>
                    <a:p>
                      <a:r>
                        <a:rPr lang="tr-TR" sz="1900" dirty="0" smtClean="0">
                          <a:effectLst/>
                          <a:latin typeface="+mj-lt"/>
                          <a:cs typeface="Arial" pitchFamily="34" charset="0"/>
                        </a:rPr>
                        <a:t>Başvuru Dönemleri</a:t>
                      </a:r>
                      <a:endParaRPr lang="tr-TR" sz="1900" dirty="0">
                        <a:effectLst/>
                        <a:latin typeface="+mj-lt"/>
                        <a:cs typeface="Arial" pitchFamily="34" charset="0"/>
                      </a:endParaRPr>
                    </a:p>
                  </a:txBody>
                  <a:tcPr marL="91449" marR="91449" marT="45747" marB="45747" anchor="ctr"/>
                </a:tc>
                <a:tc>
                  <a:txBody>
                    <a:bodyPr/>
                    <a:lstStyle/>
                    <a:p>
                      <a:r>
                        <a:rPr lang="tr-TR" sz="1900" b="0" dirty="0" smtClean="0">
                          <a:effectLst/>
                          <a:latin typeface="+mj-lt"/>
                          <a:cs typeface="Arial" pitchFamily="34" charset="0"/>
                        </a:rPr>
                        <a:t>Çağrılı</a:t>
                      </a:r>
                      <a:r>
                        <a:rPr lang="tr-TR" sz="1900" b="0" baseline="0" dirty="0" smtClean="0">
                          <a:effectLst/>
                          <a:latin typeface="+mj-lt"/>
                          <a:cs typeface="Arial" pitchFamily="34" charset="0"/>
                        </a:rPr>
                        <a:t> -</a:t>
                      </a:r>
                      <a:r>
                        <a:rPr lang="tr-TR" sz="1900" b="0" dirty="0" smtClean="0">
                          <a:effectLst/>
                          <a:latin typeface="+mj-lt"/>
                          <a:cs typeface="Arial" pitchFamily="34" charset="0"/>
                        </a:rPr>
                        <a:t> İki Aşamalı</a:t>
                      </a:r>
                    </a:p>
                  </a:txBody>
                  <a:tcPr marL="91449" marR="91449" marT="45747" marB="45747" anchor="ctr"/>
                </a:tc>
              </a:tr>
            </a:tbl>
          </a:graphicData>
        </a:graphic>
      </p:graphicFrame>
      <p:graphicFrame>
        <p:nvGraphicFramePr>
          <p:cNvPr id="26" name="25 Diyagram"/>
          <p:cNvGraphicFramePr/>
          <p:nvPr>
            <p:extLst>
              <p:ext uri="{D42A27DB-BD31-4B8C-83A1-F6EECF244321}">
                <p14:modId xmlns:p14="http://schemas.microsoft.com/office/powerpoint/2010/main" val="4075540259"/>
              </p:ext>
            </p:extLst>
          </p:nvPr>
        </p:nvGraphicFramePr>
        <p:xfrm>
          <a:off x="539552" y="1018833"/>
          <a:ext cx="3528392" cy="24821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Köşeli Çift Ayraç 1"/>
          <p:cNvSpPr/>
          <p:nvPr/>
        </p:nvSpPr>
        <p:spPr>
          <a:xfrm>
            <a:off x="647564" y="5746538"/>
            <a:ext cx="3024336" cy="760707"/>
          </a:xfrm>
          <a:prstGeom prst="chevron">
            <a:avLst/>
          </a:prstGeom>
          <a:solidFill>
            <a:schemeClr val="accent4">
              <a:lumMod val="75000"/>
            </a:schemeClr>
          </a:solidFill>
          <a:ln>
            <a:solidFill>
              <a:schemeClr val="accent4">
                <a:lumMod val="75000"/>
              </a:schemeClr>
            </a:solidFill>
          </a:ln>
          <a:effectLst>
            <a:innerShdw blurRad="63500" dist="50800" dir="8100000">
              <a:prstClr val="black">
                <a:alpha val="50000"/>
              </a:prstClr>
            </a:innerShdw>
          </a:effectLst>
        </p:spPr>
        <p:style>
          <a:lnRef idx="0">
            <a:schemeClr val="lt1">
              <a:hueOff val="0"/>
              <a:satOff val="0"/>
              <a:lumOff val="0"/>
              <a:alphaOff val="0"/>
            </a:schemeClr>
          </a:lnRef>
          <a:fillRef idx="1">
            <a:schemeClr val="accent3">
              <a:hueOff val="0"/>
              <a:satOff val="0"/>
              <a:lumOff val="0"/>
              <a:alphaOff val="0"/>
            </a:schemeClr>
          </a:fillRef>
          <a:effectRef idx="2">
            <a:schemeClr val="accent3">
              <a:hueOff val="0"/>
              <a:satOff val="0"/>
              <a:lumOff val="0"/>
              <a:alphaOff val="0"/>
            </a:schemeClr>
          </a:effectRef>
          <a:fontRef idx="minor">
            <a:schemeClr val="lt1"/>
          </a:fontRef>
        </p:style>
        <p:txBody>
          <a:bodyPr spcFirstLastPara="0" vert="horz" wrap="square" lIns="216354" tIns="189034" rIns="216354" bIns="189034" numCol="1" spcCol="1270" rtlCol="0" anchor="ctr" anchorCtr="0">
            <a:noAutofit/>
          </a:bodyPr>
          <a:lstStyle/>
          <a:p>
            <a:pPr algn="ctr" defTabSz="711200">
              <a:lnSpc>
                <a:spcPct val="90000"/>
              </a:lnSpc>
              <a:spcAft>
                <a:spcPct val="35000"/>
              </a:spcAft>
            </a:pPr>
            <a:r>
              <a:rPr lang="tr-TR" sz="1600" b="1" dirty="0" smtClean="0">
                <a:solidFill>
                  <a:prstClr val="white"/>
                </a:solidFill>
              </a:rPr>
              <a:t>Üniversite – Sanayi İşbirliği</a:t>
            </a:r>
            <a:endParaRPr lang="tr-TR" sz="1000" b="1" dirty="0" smtClean="0">
              <a:solidFill>
                <a:prstClr val="white"/>
              </a:solidFill>
            </a:endParaRPr>
          </a:p>
        </p:txBody>
      </p:sp>
      <p:sp>
        <p:nvSpPr>
          <p:cNvPr id="12" name="8 Metin kutusu"/>
          <p:cNvSpPr txBox="1"/>
          <p:nvPr/>
        </p:nvSpPr>
        <p:spPr>
          <a:xfrm>
            <a:off x="5040052" y="1052737"/>
            <a:ext cx="3240360" cy="430887"/>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tr-TR" sz="2200" b="1" spc="50" dirty="0" smtClean="0">
                <a:ln w="11430"/>
                <a:gradFill>
                  <a:gsLst>
                    <a:gs pos="25000">
                      <a:srgbClr val="C0504D">
                        <a:satMod val="155000"/>
                      </a:srgbClr>
                    </a:gs>
                    <a:gs pos="100000">
                      <a:srgbClr val="C0504D">
                        <a:shade val="45000"/>
                        <a:satMod val="165000"/>
                      </a:srgbClr>
                    </a:gs>
                  </a:gsLst>
                  <a:lin ang="5400000"/>
                </a:gradFill>
                <a:latin typeface="Corbel"/>
                <a:cs typeface="Arial" pitchFamily="34" charset="0"/>
              </a:rPr>
              <a:t>Destek Özellikleri</a:t>
            </a:r>
            <a:endParaRPr lang="tr-TR" sz="2200" b="1" spc="50" dirty="0">
              <a:ln w="11430"/>
              <a:gradFill>
                <a:gsLst>
                  <a:gs pos="25000">
                    <a:srgbClr val="C0504D">
                      <a:satMod val="155000"/>
                    </a:srgbClr>
                  </a:gs>
                  <a:gs pos="100000">
                    <a:srgbClr val="C0504D">
                      <a:shade val="45000"/>
                      <a:satMod val="165000"/>
                    </a:srgbClr>
                  </a:gs>
                </a:gsLst>
                <a:lin ang="5400000"/>
              </a:gradFill>
              <a:latin typeface="Corbel"/>
              <a:cs typeface="Arial" pitchFamily="34" charset="0"/>
            </a:endParaRPr>
          </a:p>
        </p:txBody>
      </p:sp>
      <p:sp>
        <p:nvSpPr>
          <p:cNvPr id="13" name="8 Metin kutusu"/>
          <p:cNvSpPr txBox="1"/>
          <p:nvPr/>
        </p:nvSpPr>
        <p:spPr>
          <a:xfrm>
            <a:off x="4716016" y="3735895"/>
            <a:ext cx="3744416" cy="430887"/>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tr-TR" sz="2200" b="1" spc="50" dirty="0" smtClean="0">
                <a:ln w="11430"/>
                <a:gradFill>
                  <a:gsLst>
                    <a:gs pos="25000">
                      <a:srgbClr val="C0504D">
                        <a:satMod val="155000"/>
                      </a:srgbClr>
                    </a:gs>
                    <a:gs pos="100000">
                      <a:srgbClr val="C0504D">
                        <a:shade val="45000"/>
                        <a:satMod val="165000"/>
                      </a:srgbClr>
                    </a:gs>
                  </a:gsLst>
                  <a:lin ang="5400000"/>
                </a:gradFill>
                <a:latin typeface="Corbel"/>
                <a:cs typeface="Arial" pitchFamily="34" charset="0"/>
              </a:rPr>
              <a:t>Başvuru Dönem ve Tarihleri</a:t>
            </a:r>
            <a:endParaRPr lang="tr-TR" sz="2200" b="1" spc="50" dirty="0">
              <a:ln w="11430"/>
              <a:gradFill>
                <a:gsLst>
                  <a:gs pos="25000">
                    <a:srgbClr val="C0504D">
                      <a:satMod val="155000"/>
                    </a:srgbClr>
                  </a:gs>
                  <a:gs pos="100000">
                    <a:srgbClr val="C0504D">
                      <a:shade val="45000"/>
                      <a:satMod val="165000"/>
                    </a:srgbClr>
                  </a:gs>
                </a:gsLst>
                <a:lin ang="5400000"/>
              </a:gradFill>
              <a:latin typeface="Corbel"/>
              <a:cs typeface="Arial" pitchFamily="34" charset="0"/>
            </a:endParaRPr>
          </a:p>
        </p:txBody>
      </p:sp>
      <p:sp>
        <p:nvSpPr>
          <p:cNvPr id="17" name="Akış Çizelgesi: Sıralı Erişimli Depolama 16"/>
          <p:cNvSpPr/>
          <p:nvPr/>
        </p:nvSpPr>
        <p:spPr>
          <a:xfrm>
            <a:off x="425835" y="3645024"/>
            <a:ext cx="3312368" cy="1800201"/>
          </a:xfrm>
          <a:prstGeom prst="flowChartMagneticTape">
            <a:avLst/>
          </a:prstGeom>
          <a:solidFill>
            <a:srgbClr val="C00000"/>
          </a:solidFill>
          <a:ln>
            <a:solidFill>
              <a:srgbClr val="C00000"/>
            </a:solidFill>
          </a:ln>
          <a:effectLst>
            <a:innerShdw blurRad="63500" dist="50800" dir="8100000">
              <a:prstClr val="black">
                <a:alpha val="50000"/>
              </a:prstClr>
            </a:innerShdw>
          </a:effectLst>
        </p:spPr>
        <p:style>
          <a:lnRef idx="0">
            <a:schemeClr val="lt1">
              <a:hueOff val="0"/>
              <a:satOff val="0"/>
              <a:lumOff val="0"/>
              <a:alphaOff val="0"/>
            </a:schemeClr>
          </a:lnRef>
          <a:fillRef idx="1">
            <a:schemeClr val="accent3">
              <a:hueOff val="0"/>
              <a:satOff val="0"/>
              <a:lumOff val="0"/>
              <a:alphaOff val="0"/>
            </a:schemeClr>
          </a:fillRef>
          <a:effectRef idx="2">
            <a:schemeClr val="accent3">
              <a:hueOff val="0"/>
              <a:satOff val="0"/>
              <a:lumOff val="0"/>
              <a:alphaOff val="0"/>
            </a:schemeClr>
          </a:effectRef>
          <a:fontRef idx="minor">
            <a:schemeClr val="lt1"/>
          </a:fontRef>
        </p:style>
        <p:txBody>
          <a:bodyPr spcFirstLastPara="0" vert="horz" wrap="square" lIns="216354" tIns="189034" rIns="216354" bIns="189034" numCol="1" spcCol="1270" rtlCol="0" anchor="ctr" anchorCtr="0">
            <a:noAutofit/>
          </a:bodyPr>
          <a:lstStyle/>
          <a:p>
            <a:pPr algn="ctr" defTabSz="711200">
              <a:lnSpc>
                <a:spcPct val="90000"/>
              </a:lnSpc>
              <a:spcAft>
                <a:spcPct val="35000"/>
              </a:spcAft>
            </a:pPr>
            <a:r>
              <a:rPr lang="tr-TR" sz="4000" b="1" dirty="0" smtClean="0">
                <a:solidFill>
                  <a:prstClr val="white"/>
                </a:solidFill>
              </a:rPr>
              <a:t>2.500 </a:t>
            </a:r>
            <a:r>
              <a:rPr lang="tr-TR" sz="2000" dirty="0" smtClean="0">
                <a:solidFill>
                  <a:prstClr val="white"/>
                </a:solidFill>
              </a:rPr>
              <a:t>TL/ay</a:t>
            </a:r>
            <a:r>
              <a:rPr lang="tr-TR" sz="3200" b="1" dirty="0" smtClean="0">
                <a:solidFill>
                  <a:prstClr val="white"/>
                </a:solidFill>
              </a:rPr>
              <a:t> </a:t>
            </a:r>
          </a:p>
          <a:p>
            <a:pPr algn="ctr" defTabSz="711200">
              <a:lnSpc>
                <a:spcPct val="90000"/>
              </a:lnSpc>
              <a:spcAft>
                <a:spcPct val="35000"/>
              </a:spcAft>
            </a:pPr>
            <a:r>
              <a:rPr lang="tr-TR" sz="1600" b="1" dirty="0" smtClean="0">
                <a:solidFill>
                  <a:prstClr val="white"/>
                </a:solidFill>
              </a:rPr>
              <a:t>Proje Teşvik İkramiyesi</a:t>
            </a:r>
          </a:p>
        </p:txBody>
      </p:sp>
      <p:sp>
        <p:nvSpPr>
          <p:cNvPr id="18" name="Metin kutusu 17"/>
          <p:cNvSpPr txBox="1"/>
          <p:nvPr/>
        </p:nvSpPr>
        <p:spPr>
          <a:xfrm>
            <a:off x="4355976" y="6337968"/>
            <a:ext cx="4752528" cy="338554"/>
          </a:xfrm>
          <a:prstGeom prst="rect">
            <a:avLst/>
          </a:prstGeom>
          <a:solidFill>
            <a:schemeClr val="lt1">
              <a:alpha val="0"/>
            </a:schemeClr>
          </a:solidFill>
          <a:ln>
            <a:noFill/>
          </a:ln>
        </p:spPr>
        <p:style>
          <a:lnRef idx="1">
            <a:schemeClr val="accent1"/>
          </a:lnRef>
          <a:fillRef idx="1001">
            <a:schemeClr val="lt1"/>
          </a:fillRef>
          <a:effectRef idx="1">
            <a:schemeClr val="accent1"/>
          </a:effectRef>
          <a:fontRef idx="minor">
            <a:schemeClr val="dk1"/>
          </a:fontRef>
        </p:style>
        <p:txBody>
          <a:bodyPr wrap="square">
            <a:spAutoFit/>
          </a:bodyPr>
          <a:lstStyle/>
          <a:p>
            <a:pPr>
              <a:defRPr/>
            </a:pPr>
            <a:r>
              <a:rPr lang="tr-TR" sz="1600" dirty="0">
                <a:ln w="10541" cmpd="sng">
                  <a:solidFill>
                    <a:srgbClr val="4F81BD">
                      <a:shade val="88000"/>
                      <a:satMod val="110000"/>
                    </a:srgbClr>
                  </a:solidFill>
                  <a:prstDash val="solid"/>
                </a:ln>
                <a:solidFill>
                  <a:prstClr val="black"/>
                </a:solidFill>
              </a:rPr>
              <a:t>Detaylı bilgi için:</a:t>
            </a:r>
            <a:r>
              <a:rPr lang="tr-TR" sz="1600" dirty="0">
                <a:ln w="10541" cmpd="sng">
                  <a:solidFill>
                    <a:srgbClr val="4F81BD">
                      <a:shade val="88000"/>
                      <a:satMod val="110000"/>
                    </a:srgbClr>
                  </a:solidFill>
                  <a:prstDash val="solid"/>
                </a:ln>
                <a:solidFill>
                  <a:srgbClr val="C00000"/>
                </a:solidFill>
              </a:rPr>
              <a:t> </a:t>
            </a:r>
            <a:r>
              <a:rPr lang="tr-TR" sz="1600" dirty="0">
                <a:ln w="10541" cmpd="sng">
                  <a:solidFill>
                    <a:srgbClr val="4F81BD">
                      <a:shade val="88000"/>
                      <a:satMod val="110000"/>
                    </a:srgbClr>
                  </a:solidFill>
                  <a:prstDash val="solid"/>
                </a:ln>
                <a:solidFill>
                  <a:srgbClr val="C00000"/>
                </a:solidFill>
                <a:hlinkClick r:id="rId8"/>
              </a:rPr>
              <a:t>http://</a:t>
            </a:r>
            <a:r>
              <a:rPr lang="tr-TR" sz="1600" dirty="0" smtClean="0">
                <a:ln w="10541" cmpd="sng">
                  <a:solidFill>
                    <a:srgbClr val="4F81BD">
                      <a:shade val="88000"/>
                      <a:satMod val="110000"/>
                    </a:srgbClr>
                  </a:solidFill>
                  <a:prstDash val="solid"/>
                </a:ln>
                <a:solidFill>
                  <a:srgbClr val="C00000"/>
                </a:solidFill>
                <a:hlinkClick r:id="rId8"/>
              </a:rPr>
              <a:t>www.tubitak.gov.tr/ardeb1003</a:t>
            </a:r>
            <a:r>
              <a:rPr lang="tr-TR" sz="1600" dirty="0" smtClean="0">
                <a:ln w="10541" cmpd="sng">
                  <a:solidFill>
                    <a:srgbClr val="4F81BD">
                      <a:shade val="88000"/>
                      <a:satMod val="110000"/>
                    </a:srgbClr>
                  </a:solidFill>
                  <a:prstDash val="solid"/>
                </a:ln>
                <a:solidFill>
                  <a:srgbClr val="C00000"/>
                </a:solidFill>
              </a:rPr>
              <a:t> </a:t>
            </a:r>
            <a:endParaRPr lang="tr-TR" sz="1600" dirty="0">
              <a:ln w="10541" cmpd="sng">
                <a:solidFill>
                  <a:srgbClr val="4F81BD">
                    <a:shade val="88000"/>
                    <a:satMod val="110000"/>
                  </a:srgbClr>
                </a:solidFill>
                <a:prstDash val="solid"/>
              </a:ln>
              <a:solidFill>
                <a:srgbClr val="C00000"/>
              </a:solidFill>
            </a:endParaRPr>
          </a:p>
        </p:txBody>
      </p:sp>
    </p:spTree>
    <p:extLst>
      <p:ext uri="{BB962C8B-B14F-4D97-AF65-F5344CB8AC3E}">
        <p14:creationId xmlns:p14="http://schemas.microsoft.com/office/powerpoint/2010/main" val="22299291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4926" y="0"/>
            <a:ext cx="9001571" cy="706439"/>
          </a:xfrm>
        </p:spPr>
        <p:txBody>
          <a:bodyPr/>
          <a:lstStyle/>
          <a:p>
            <a:r>
              <a:rPr lang="tr-TR" sz="2300" dirty="0" smtClean="0"/>
              <a:t>1005 - Ulusal Yeni Fikirler ve Ürünler Araştırma Destek Programı</a:t>
            </a:r>
            <a:endParaRPr lang="tr-TR" sz="2300" dirty="0"/>
          </a:p>
        </p:txBody>
      </p:sp>
      <p:sp>
        <p:nvSpPr>
          <p:cNvPr id="7" name="8 Metin kutusu"/>
          <p:cNvSpPr txBox="1"/>
          <p:nvPr/>
        </p:nvSpPr>
        <p:spPr>
          <a:xfrm>
            <a:off x="549474" y="1053897"/>
            <a:ext cx="3240360" cy="430887"/>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tr-TR" sz="2200" b="1" spc="50" dirty="0">
                <a:ln w="11430"/>
                <a:gradFill>
                  <a:gsLst>
                    <a:gs pos="25000">
                      <a:srgbClr val="C0504D">
                        <a:satMod val="155000"/>
                      </a:srgbClr>
                    </a:gs>
                    <a:gs pos="100000">
                      <a:srgbClr val="C0504D">
                        <a:shade val="45000"/>
                        <a:satMod val="165000"/>
                      </a:srgbClr>
                    </a:gs>
                  </a:gsLst>
                  <a:lin ang="5400000"/>
                </a:gradFill>
                <a:latin typeface="Corbel"/>
                <a:cs typeface="Arial" pitchFamily="34" charset="0"/>
              </a:rPr>
              <a:t>Kimler Başvurabilir</a:t>
            </a:r>
          </a:p>
        </p:txBody>
      </p:sp>
      <p:graphicFrame>
        <p:nvGraphicFramePr>
          <p:cNvPr id="8" name="14 Tablo"/>
          <p:cNvGraphicFramePr>
            <a:graphicFrameLocks noGrp="1"/>
          </p:cNvGraphicFramePr>
          <p:nvPr>
            <p:extLst>
              <p:ext uri="{D42A27DB-BD31-4B8C-83A1-F6EECF244321}">
                <p14:modId xmlns:p14="http://schemas.microsoft.com/office/powerpoint/2010/main" val="250207567"/>
              </p:ext>
            </p:extLst>
          </p:nvPr>
        </p:nvGraphicFramePr>
        <p:xfrm>
          <a:off x="4427984" y="1676805"/>
          <a:ext cx="4320480" cy="1080120"/>
        </p:xfrm>
        <a:graphic>
          <a:graphicData uri="http://schemas.openxmlformats.org/drawingml/2006/table">
            <a:tbl>
              <a:tblPr firstRow="1" bandRow="1">
                <a:tableStyleId>{0505E3EF-67EA-436B-97B2-0124C06EBD24}</a:tableStyleId>
              </a:tblPr>
              <a:tblGrid>
                <a:gridCol w="2160240"/>
                <a:gridCol w="2160240"/>
              </a:tblGrid>
              <a:tr h="540060">
                <a:tc>
                  <a:txBody>
                    <a:bodyPr/>
                    <a:lstStyle/>
                    <a:p>
                      <a:r>
                        <a:rPr lang="tr-TR" sz="1900" dirty="0" smtClean="0">
                          <a:effectLst/>
                          <a:latin typeface="+mn-lt"/>
                          <a:cs typeface="Arial" pitchFamily="34" charset="0"/>
                        </a:rPr>
                        <a:t>Destek Süresi</a:t>
                      </a:r>
                      <a:endParaRPr lang="tr-TR" sz="1900" dirty="0">
                        <a:effectLst/>
                        <a:latin typeface="+mn-lt"/>
                        <a:cs typeface="Arial" pitchFamily="34" charset="0"/>
                      </a:endParaRPr>
                    </a:p>
                  </a:txBody>
                  <a:tcPr marL="91442" marR="91442" marT="45736" marB="45736" anchor="ctr"/>
                </a:tc>
                <a:tc>
                  <a:txBody>
                    <a:bodyPr/>
                    <a:lstStyle/>
                    <a:p>
                      <a:r>
                        <a:rPr lang="tr-TR" sz="2400" b="1" kern="1200" baseline="0" dirty="0" smtClean="0">
                          <a:solidFill>
                            <a:srgbClr val="002060"/>
                          </a:solidFill>
                          <a:effectLst/>
                          <a:latin typeface="+mn-lt"/>
                          <a:ea typeface="+mn-ea"/>
                          <a:cs typeface="Arial" pitchFamily="34" charset="0"/>
                        </a:rPr>
                        <a:t>18</a:t>
                      </a:r>
                      <a:r>
                        <a:rPr lang="tr-TR" sz="1900" b="0" dirty="0" smtClean="0">
                          <a:effectLst/>
                          <a:latin typeface="+mn-lt"/>
                          <a:cs typeface="Arial" pitchFamily="34" charset="0"/>
                        </a:rPr>
                        <a:t> </a:t>
                      </a:r>
                      <a:r>
                        <a:rPr lang="tr-TR" sz="1500" b="0" kern="1200" dirty="0" smtClean="0">
                          <a:solidFill>
                            <a:schemeClr val="dk1"/>
                          </a:solidFill>
                          <a:effectLst/>
                          <a:latin typeface="+mn-lt"/>
                          <a:ea typeface="+mn-ea"/>
                          <a:cs typeface="Arial" pitchFamily="34" charset="0"/>
                        </a:rPr>
                        <a:t>aya kadar</a:t>
                      </a:r>
                      <a:endParaRPr lang="tr-TR" sz="1500" b="0" kern="1200" dirty="0">
                        <a:solidFill>
                          <a:schemeClr val="dk1"/>
                        </a:solidFill>
                        <a:effectLst/>
                        <a:latin typeface="+mn-lt"/>
                        <a:ea typeface="+mn-ea"/>
                        <a:cs typeface="Arial" pitchFamily="34" charset="0"/>
                      </a:endParaRPr>
                    </a:p>
                  </a:txBody>
                  <a:tcPr marL="91442" marR="91442" marT="45736" marB="45736" anchor="ctr"/>
                </a:tc>
              </a:tr>
              <a:tr h="540060">
                <a:tc>
                  <a:txBody>
                    <a:bodyPr/>
                    <a:lstStyle/>
                    <a:p>
                      <a:r>
                        <a:rPr lang="tr-TR" sz="1900" b="1" dirty="0" smtClean="0">
                          <a:effectLst/>
                          <a:latin typeface="+mn-lt"/>
                          <a:cs typeface="Arial" pitchFamily="34" charset="0"/>
                        </a:rPr>
                        <a:t>Destek Miktarı</a:t>
                      </a:r>
                    </a:p>
                  </a:txBody>
                  <a:tcPr marL="91442" marR="91442" marT="45736" marB="45736" anchor="ctr"/>
                </a:tc>
                <a:tc>
                  <a:txBody>
                    <a:bodyPr/>
                    <a:lstStyle/>
                    <a:p>
                      <a:pPr marL="0" algn="l" defTabSz="914400" rtl="0" eaLnBrk="1" latinLnBrk="0" hangingPunct="1"/>
                      <a:r>
                        <a:rPr lang="tr-TR" sz="2400" b="1" kern="1200" baseline="0" dirty="0" smtClean="0">
                          <a:solidFill>
                            <a:srgbClr val="002060"/>
                          </a:solidFill>
                          <a:effectLst/>
                          <a:latin typeface="+mn-lt"/>
                          <a:ea typeface="+mn-ea"/>
                          <a:cs typeface="Arial" pitchFamily="34" charset="0"/>
                        </a:rPr>
                        <a:t>200 Bin</a:t>
                      </a:r>
                      <a:r>
                        <a:rPr lang="tr-TR" sz="2000" b="1" kern="1200" baseline="0" dirty="0" smtClean="0">
                          <a:solidFill>
                            <a:srgbClr val="002060"/>
                          </a:solidFill>
                          <a:effectLst/>
                          <a:latin typeface="+mn-lt"/>
                          <a:ea typeface="+mn-ea"/>
                          <a:cs typeface="Arial" pitchFamily="34" charset="0"/>
                        </a:rPr>
                        <a:t> </a:t>
                      </a:r>
                      <a:r>
                        <a:rPr lang="tr-TR" sz="1500" b="0" kern="1200" dirty="0" smtClean="0">
                          <a:solidFill>
                            <a:schemeClr val="dk1"/>
                          </a:solidFill>
                          <a:effectLst/>
                          <a:latin typeface="+mn-lt"/>
                          <a:ea typeface="+mn-ea"/>
                          <a:cs typeface="Arial" pitchFamily="34" charset="0"/>
                        </a:rPr>
                        <a:t>TL’ye kadar</a:t>
                      </a:r>
                    </a:p>
                  </a:txBody>
                  <a:tcPr marL="91442" marR="91442" marT="45736" marB="45736" anchor="ctr"/>
                </a:tc>
              </a:tr>
            </a:tbl>
          </a:graphicData>
        </a:graphic>
      </p:graphicFrame>
      <p:sp>
        <p:nvSpPr>
          <p:cNvPr id="11" name="Köşeli Çift Ayraç 10"/>
          <p:cNvSpPr/>
          <p:nvPr/>
        </p:nvSpPr>
        <p:spPr>
          <a:xfrm>
            <a:off x="647564" y="5895481"/>
            <a:ext cx="3024336" cy="760707"/>
          </a:xfrm>
          <a:prstGeom prst="chevron">
            <a:avLst/>
          </a:prstGeom>
          <a:solidFill>
            <a:schemeClr val="accent4">
              <a:lumMod val="75000"/>
            </a:schemeClr>
          </a:solidFill>
          <a:ln>
            <a:solidFill>
              <a:schemeClr val="accent4">
                <a:lumMod val="75000"/>
              </a:schemeClr>
            </a:solidFill>
          </a:ln>
          <a:effectLst>
            <a:innerShdw blurRad="63500" dist="50800" dir="8100000">
              <a:prstClr val="black">
                <a:alpha val="50000"/>
              </a:prstClr>
            </a:innerShdw>
          </a:effectLst>
        </p:spPr>
        <p:style>
          <a:lnRef idx="0">
            <a:schemeClr val="lt1">
              <a:hueOff val="0"/>
              <a:satOff val="0"/>
              <a:lumOff val="0"/>
              <a:alphaOff val="0"/>
            </a:schemeClr>
          </a:lnRef>
          <a:fillRef idx="1">
            <a:schemeClr val="accent3">
              <a:hueOff val="0"/>
              <a:satOff val="0"/>
              <a:lumOff val="0"/>
              <a:alphaOff val="0"/>
            </a:schemeClr>
          </a:fillRef>
          <a:effectRef idx="2">
            <a:schemeClr val="accent3">
              <a:hueOff val="0"/>
              <a:satOff val="0"/>
              <a:lumOff val="0"/>
              <a:alphaOff val="0"/>
            </a:schemeClr>
          </a:effectRef>
          <a:fontRef idx="minor">
            <a:schemeClr val="lt1"/>
          </a:fontRef>
        </p:style>
        <p:txBody>
          <a:bodyPr spcFirstLastPara="0" vert="horz" wrap="square" lIns="216354" tIns="189034" rIns="216354" bIns="189034" numCol="1" spcCol="1270" rtlCol="0" anchor="ctr" anchorCtr="0">
            <a:noAutofit/>
          </a:bodyPr>
          <a:lstStyle/>
          <a:p>
            <a:pPr algn="ctr" defTabSz="711200">
              <a:spcAft>
                <a:spcPts val="0"/>
              </a:spcAft>
            </a:pPr>
            <a:r>
              <a:rPr lang="tr-TR" sz="1600" b="1" dirty="0" smtClean="0">
                <a:solidFill>
                  <a:prstClr val="white"/>
                </a:solidFill>
              </a:rPr>
              <a:t>Ulusal Çapta Özgünlük Anlayışı</a:t>
            </a:r>
            <a:endParaRPr lang="tr-TR" sz="1000" b="1" dirty="0" smtClean="0">
              <a:solidFill>
                <a:prstClr val="white"/>
              </a:solidFill>
            </a:endParaRPr>
          </a:p>
        </p:txBody>
      </p:sp>
      <p:sp>
        <p:nvSpPr>
          <p:cNvPr id="13" name="8 Metin kutusu"/>
          <p:cNvSpPr txBox="1"/>
          <p:nvPr/>
        </p:nvSpPr>
        <p:spPr>
          <a:xfrm>
            <a:off x="5040052" y="1053898"/>
            <a:ext cx="3240360" cy="430887"/>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tr-TR" sz="2200" b="1" spc="50" dirty="0" smtClean="0">
                <a:ln w="11430"/>
                <a:gradFill>
                  <a:gsLst>
                    <a:gs pos="25000">
                      <a:srgbClr val="C0504D">
                        <a:satMod val="155000"/>
                      </a:srgbClr>
                    </a:gs>
                    <a:gs pos="100000">
                      <a:srgbClr val="C0504D">
                        <a:shade val="45000"/>
                        <a:satMod val="165000"/>
                      </a:srgbClr>
                    </a:gs>
                  </a:gsLst>
                  <a:lin ang="5400000"/>
                </a:gradFill>
                <a:latin typeface="Corbel"/>
                <a:cs typeface="Arial" pitchFamily="34" charset="0"/>
              </a:rPr>
              <a:t>Destek Özellikleri</a:t>
            </a:r>
            <a:endParaRPr lang="tr-TR" sz="2200" b="1" spc="50" dirty="0">
              <a:ln w="11430"/>
              <a:gradFill>
                <a:gsLst>
                  <a:gs pos="25000">
                    <a:srgbClr val="C0504D">
                      <a:satMod val="155000"/>
                    </a:srgbClr>
                  </a:gs>
                  <a:gs pos="100000">
                    <a:srgbClr val="C0504D">
                      <a:shade val="45000"/>
                      <a:satMod val="165000"/>
                    </a:srgbClr>
                  </a:gs>
                </a:gsLst>
                <a:lin ang="5400000"/>
              </a:gradFill>
              <a:latin typeface="Corbel"/>
              <a:cs typeface="Arial" pitchFamily="34" charset="0"/>
            </a:endParaRPr>
          </a:p>
        </p:txBody>
      </p:sp>
      <p:pic>
        <p:nvPicPr>
          <p:cNvPr id="1026" name="Picture 2" descr="C:\Users\fatih.esen\AppData\Local\Microsoft\Windows\Temporary Internet Files\Content.IE5\2UORUSDH\MC900408421[1].w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24536" y="5013177"/>
            <a:ext cx="2683768" cy="141075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Patlama 1 2"/>
          <p:cNvSpPr/>
          <p:nvPr/>
        </p:nvSpPr>
        <p:spPr>
          <a:xfrm>
            <a:off x="7297266" y="5013177"/>
            <a:ext cx="1872208" cy="1170779"/>
          </a:xfrm>
          <a:prstGeom prst="irregularSeal1">
            <a:avLst/>
          </a:prstGeom>
        </p:spPr>
        <p:style>
          <a:lnRef idx="0">
            <a:schemeClr val="accent2"/>
          </a:lnRef>
          <a:fillRef idx="3">
            <a:schemeClr val="accent2"/>
          </a:fillRef>
          <a:effectRef idx="3">
            <a:schemeClr val="accent2"/>
          </a:effectRef>
          <a:fontRef idx="minor">
            <a:schemeClr val="lt1"/>
          </a:fontRef>
        </p:style>
        <p:txBody>
          <a:bodyPr spcFirstLastPara="0" vert="horz" wrap="square" lIns="216354" tIns="189034" rIns="216354" bIns="189034" numCol="1" spcCol="1270" rtlCol="0" anchor="ctr" anchorCtr="0">
            <a:noAutofit/>
          </a:bodyPr>
          <a:lstStyle/>
          <a:p>
            <a:pPr algn="ctr" defTabSz="711200">
              <a:lnSpc>
                <a:spcPct val="90000"/>
              </a:lnSpc>
              <a:spcAft>
                <a:spcPct val="35000"/>
              </a:spcAft>
            </a:pPr>
            <a:r>
              <a:rPr lang="tr-TR" sz="1800" b="1" dirty="0" smtClean="0">
                <a:solidFill>
                  <a:prstClr val="white"/>
                </a:solidFill>
                <a:latin typeface="Futura Bk BT" pitchFamily="34" charset="0"/>
              </a:rPr>
              <a:t>YENİ!</a:t>
            </a:r>
          </a:p>
        </p:txBody>
      </p:sp>
      <p:sp>
        <p:nvSpPr>
          <p:cNvPr id="18" name="8 Metin kutusu"/>
          <p:cNvSpPr txBox="1"/>
          <p:nvPr/>
        </p:nvSpPr>
        <p:spPr>
          <a:xfrm>
            <a:off x="4788024" y="2918166"/>
            <a:ext cx="3744416" cy="430887"/>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tr-TR" sz="2200" b="1" spc="50" dirty="0" smtClean="0">
                <a:ln w="11430"/>
                <a:gradFill>
                  <a:gsLst>
                    <a:gs pos="25000">
                      <a:srgbClr val="C0504D">
                        <a:satMod val="155000"/>
                      </a:srgbClr>
                    </a:gs>
                    <a:gs pos="100000">
                      <a:srgbClr val="C0504D">
                        <a:shade val="45000"/>
                        <a:satMod val="165000"/>
                      </a:srgbClr>
                    </a:gs>
                  </a:gsLst>
                  <a:lin ang="5400000"/>
                </a:gradFill>
                <a:latin typeface="Corbel"/>
                <a:cs typeface="Arial" pitchFamily="34" charset="0"/>
              </a:rPr>
              <a:t>Başvuru Dönem ve Tarihleri</a:t>
            </a:r>
            <a:endParaRPr lang="tr-TR" sz="2200" b="1" spc="50" dirty="0">
              <a:ln w="11430"/>
              <a:gradFill>
                <a:gsLst>
                  <a:gs pos="25000">
                    <a:srgbClr val="C0504D">
                      <a:satMod val="155000"/>
                    </a:srgbClr>
                  </a:gs>
                  <a:gs pos="100000">
                    <a:srgbClr val="C0504D">
                      <a:shade val="45000"/>
                      <a:satMod val="165000"/>
                    </a:srgbClr>
                  </a:gs>
                </a:gsLst>
                <a:lin ang="5400000"/>
              </a:gradFill>
              <a:latin typeface="Corbel"/>
              <a:cs typeface="Arial" pitchFamily="34" charset="0"/>
            </a:endParaRPr>
          </a:p>
        </p:txBody>
      </p:sp>
      <p:graphicFrame>
        <p:nvGraphicFramePr>
          <p:cNvPr id="14" name="20 Tablo"/>
          <p:cNvGraphicFramePr>
            <a:graphicFrameLocks noGrp="1"/>
          </p:cNvGraphicFramePr>
          <p:nvPr>
            <p:extLst>
              <p:ext uri="{D42A27DB-BD31-4B8C-83A1-F6EECF244321}">
                <p14:modId xmlns:p14="http://schemas.microsoft.com/office/powerpoint/2010/main" val="3881412206"/>
              </p:ext>
            </p:extLst>
          </p:nvPr>
        </p:nvGraphicFramePr>
        <p:xfrm>
          <a:off x="4420982" y="3483304"/>
          <a:ext cx="4320480" cy="1341228"/>
        </p:xfrm>
        <a:graphic>
          <a:graphicData uri="http://schemas.openxmlformats.org/drawingml/2006/table">
            <a:tbl>
              <a:tblPr firstRow="1" bandRow="1">
                <a:tableStyleId>{C4B1156A-380E-4F78-BDF5-A606A8083BF9}</a:tableStyleId>
              </a:tblPr>
              <a:tblGrid>
                <a:gridCol w="2160240"/>
                <a:gridCol w="2160240"/>
              </a:tblGrid>
              <a:tr h="375973">
                <a:tc>
                  <a:txBody>
                    <a:bodyPr/>
                    <a:lstStyle/>
                    <a:p>
                      <a:r>
                        <a:rPr lang="tr-TR" sz="1900" dirty="0" smtClean="0">
                          <a:effectLst/>
                          <a:latin typeface="+mj-lt"/>
                          <a:cs typeface="Arial" pitchFamily="34" charset="0"/>
                        </a:rPr>
                        <a:t>Başvuru Dönemleri</a:t>
                      </a:r>
                      <a:endParaRPr lang="tr-TR" sz="1900" dirty="0">
                        <a:effectLst/>
                        <a:latin typeface="+mj-lt"/>
                        <a:cs typeface="Arial" pitchFamily="34" charset="0"/>
                      </a:endParaRPr>
                    </a:p>
                  </a:txBody>
                  <a:tcPr marL="91449" marR="91449" marT="45747" marB="45747" anchor="ctr"/>
                </a:tc>
                <a:tc>
                  <a:txBody>
                    <a:bodyPr/>
                    <a:lstStyle/>
                    <a:p>
                      <a:r>
                        <a:rPr lang="tr-TR" sz="1900" b="0" dirty="0" smtClean="0">
                          <a:effectLst/>
                          <a:latin typeface="+mj-lt"/>
                          <a:cs typeface="Arial" pitchFamily="34" charset="0"/>
                        </a:rPr>
                        <a:t>   Yılda 2 kere</a:t>
                      </a:r>
                    </a:p>
                  </a:txBody>
                  <a:tcPr marL="91449" marR="91449" marT="45747" marB="45747" anchor="ctr"/>
                </a:tc>
              </a:tr>
              <a:tr h="660453">
                <a:tc>
                  <a:txBody>
                    <a:bodyPr/>
                    <a:lstStyle/>
                    <a:p>
                      <a:pPr algn="l"/>
                      <a:r>
                        <a:rPr lang="tr-TR" sz="1900" b="1" smtClean="0">
                          <a:effectLst/>
                          <a:latin typeface="+mj-lt"/>
                          <a:cs typeface="Arial" pitchFamily="34" charset="0"/>
                        </a:rPr>
                        <a:t>Dönem Son Tarihleri</a:t>
                      </a:r>
                      <a:endParaRPr lang="tr-TR" sz="1900" b="1" dirty="0">
                        <a:effectLst/>
                        <a:latin typeface="+mj-lt"/>
                        <a:cs typeface="Arial" pitchFamily="34" charset="0"/>
                      </a:endParaRPr>
                    </a:p>
                  </a:txBody>
                  <a:tcPr marL="91449" marR="91449" marT="45747" marB="45747" anchor="ctr"/>
                </a:tc>
                <a:tc>
                  <a:txBody>
                    <a:bodyPr/>
                    <a:lstStyle/>
                    <a:p>
                      <a:r>
                        <a:rPr lang="tr-TR" sz="1900" baseline="0" dirty="0" smtClean="0">
                          <a:effectLst/>
                          <a:latin typeface="+mj-lt"/>
                          <a:cs typeface="Arial" pitchFamily="34" charset="0"/>
                        </a:rPr>
                        <a:t>   Ocak 2017</a:t>
                      </a:r>
                    </a:p>
                    <a:p>
                      <a:r>
                        <a:rPr lang="tr-TR" sz="1900" baseline="0" dirty="0" smtClean="0">
                          <a:effectLst/>
                          <a:latin typeface="+mj-lt"/>
                          <a:cs typeface="Arial" pitchFamily="34" charset="0"/>
                        </a:rPr>
                        <a:t>   Eylül 2017</a:t>
                      </a:r>
                    </a:p>
                  </a:txBody>
                  <a:tcPr marL="91449" marR="91449" marT="45747" marB="45747" anchor="ctr"/>
                </a:tc>
              </a:tr>
            </a:tbl>
          </a:graphicData>
        </a:graphic>
      </p:graphicFrame>
      <p:sp>
        <p:nvSpPr>
          <p:cNvPr id="16" name="Akış Çizelgesi: Sıralı Erişimli Depolama 15"/>
          <p:cNvSpPr/>
          <p:nvPr/>
        </p:nvSpPr>
        <p:spPr>
          <a:xfrm>
            <a:off x="611560" y="3861048"/>
            <a:ext cx="3312368" cy="1800201"/>
          </a:xfrm>
          <a:prstGeom prst="flowChartMagneticTape">
            <a:avLst/>
          </a:prstGeom>
          <a:solidFill>
            <a:srgbClr val="C00000"/>
          </a:solidFill>
          <a:ln>
            <a:solidFill>
              <a:srgbClr val="C00000"/>
            </a:solidFill>
          </a:ln>
          <a:effectLst>
            <a:innerShdw blurRad="63500" dist="50800" dir="8100000">
              <a:prstClr val="black">
                <a:alpha val="50000"/>
              </a:prstClr>
            </a:innerShdw>
          </a:effectLst>
        </p:spPr>
        <p:style>
          <a:lnRef idx="0">
            <a:schemeClr val="lt1">
              <a:hueOff val="0"/>
              <a:satOff val="0"/>
              <a:lumOff val="0"/>
              <a:alphaOff val="0"/>
            </a:schemeClr>
          </a:lnRef>
          <a:fillRef idx="1">
            <a:schemeClr val="accent3">
              <a:hueOff val="0"/>
              <a:satOff val="0"/>
              <a:lumOff val="0"/>
              <a:alphaOff val="0"/>
            </a:schemeClr>
          </a:fillRef>
          <a:effectRef idx="2">
            <a:schemeClr val="accent3">
              <a:hueOff val="0"/>
              <a:satOff val="0"/>
              <a:lumOff val="0"/>
              <a:alphaOff val="0"/>
            </a:schemeClr>
          </a:effectRef>
          <a:fontRef idx="minor">
            <a:schemeClr val="lt1"/>
          </a:fontRef>
        </p:style>
        <p:txBody>
          <a:bodyPr spcFirstLastPara="0" vert="horz" wrap="square" lIns="216354" tIns="189034" rIns="216354" bIns="189034" numCol="1" spcCol="1270" rtlCol="0" anchor="ctr" anchorCtr="0">
            <a:noAutofit/>
          </a:bodyPr>
          <a:lstStyle/>
          <a:p>
            <a:pPr algn="ctr" defTabSz="711200">
              <a:lnSpc>
                <a:spcPct val="90000"/>
              </a:lnSpc>
              <a:spcAft>
                <a:spcPct val="35000"/>
              </a:spcAft>
            </a:pPr>
            <a:r>
              <a:rPr lang="tr-TR" sz="4000" b="1" dirty="0" smtClean="0">
                <a:solidFill>
                  <a:prstClr val="white"/>
                </a:solidFill>
              </a:rPr>
              <a:t>1.000 </a:t>
            </a:r>
            <a:r>
              <a:rPr lang="tr-TR" sz="2000" dirty="0" smtClean="0">
                <a:solidFill>
                  <a:prstClr val="white"/>
                </a:solidFill>
              </a:rPr>
              <a:t>TL/ay</a:t>
            </a:r>
            <a:r>
              <a:rPr lang="tr-TR" sz="3200" b="1" dirty="0" smtClean="0">
                <a:solidFill>
                  <a:prstClr val="white"/>
                </a:solidFill>
              </a:rPr>
              <a:t> </a:t>
            </a:r>
          </a:p>
          <a:p>
            <a:pPr algn="ctr" defTabSz="711200">
              <a:lnSpc>
                <a:spcPct val="90000"/>
              </a:lnSpc>
              <a:spcAft>
                <a:spcPct val="35000"/>
              </a:spcAft>
            </a:pPr>
            <a:r>
              <a:rPr lang="tr-TR" sz="1600" b="1" dirty="0" smtClean="0">
                <a:solidFill>
                  <a:prstClr val="white"/>
                </a:solidFill>
              </a:rPr>
              <a:t>Proje Teşvik İkramiyesi</a:t>
            </a:r>
          </a:p>
        </p:txBody>
      </p:sp>
      <p:sp>
        <p:nvSpPr>
          <p:cNvPr id="17" name="Metin kutusu 16"/>
          <p:cNvSpPr txBox="1"/>
          <p:nvPr/>
        </p:nvSpPr>
        <p:spPr>
          <a:xfrm>
            <a:off x="4355976" y="6405331"/>
            <a:ext cx="4752528" cy="338554"/>
          </a:xfrm>
          <a:prstGeom prst="rect">
            <a:avLst/>
          </a:prstGeom>
          <a:solidFill>
            <a:schemeClr val="lt1">
              <a:alpha val="0"/>
            </a:schemeClr>
          </a:solidFill>
          <a:ln>
            <a:noFill/>
          </a:ln>
        </p:spPr>
        <p:style>
          <a:lnRef idx="1">
            <a:schemeClr val="accent1"/>
          </a:lnRef>
          <a:fillRef idx="1001">
            <a:schemeClr val="lt1"/>
          </a:fillRef>
          <a:effectRef idx="1">
            <a:schemeClr val="accent1"/>
          </a:effectRef>
          <a:fontRef idx="minor">
            <a:schemeClr val="dk1"/>
          </a:fontRef>
        </p:style>
        <p:txBody>
          <a:bodyPr wrap="square">
            <a:spAutoFit/>
          </a:bodyPr>
          <a:lstStyle/>
          <a:p>
            <a:pPr>
              <a:defRPr/>
            </a:pPr>
            <a:r>
              <a:rPr lang="tr-TR" sz="1600" dirty="0">
                <a:ln w="10541" cmpd="sng">
                  <a:solidFill>
                    <a:srgbClr val="4F81BD">
                      <a:shade val="88000"/>
                      <a:satMod val="110000"/>
                    </a:srgbClr>
                  </a:solidFill>
                  <a:prstDash val="solid"/>
                </a:ln>
                <a:solidFill>
                  <a:prstClr val="black"/>
                </a:solidFill>
              </a:rPr>
              <a:t>Detaylı bilgi için:</a:t>
            </a:r>
            <a:r>
              <a:rPr lang="tr-TR" sz="1600" dirty="0">
                <a:ln w="10541" cmpd="sng">
                  <a:solidFill>
                    <a:srgbClr val="4F81BD">
                      <a:shade val="88000"/>
                      <a:satMod val="110000"/>
                    </a:srgbClr>
                  </a:solidFill>
                  <a:prstDash val="solid"/>
                </a:ln>
                <a:solidFill>
                  <a:srgbClr val="C00000"/>
                </a:solidFill>
              </a:rPr>
              <a:t> </a:t>
            </a:r>
            <a:r>
              <a:rPr lang="tr-TR" sz="1600" dirty="0">
                <a:ln w="10541" cmpd="sng">
                  <a:solidFill>
                    <a:srgbClr val="4F81BD">
                      <a:shade val="88000"/>
                      <a:satMod val="110000"/>
                    </a:srgbClr>
                  </a:solidFill>
                  <a:prstDash val="solid"/>
                </a:ln>
                <a:solidFill>
                  <a:srgbClr val="C00000"/>
                </a:solidFill>
                <a:hlinkClick r:id="rId3"/>
              </a:rPr>
              <a:t>http://</a:t>
            </a:r>
            <a:r>
              <a:rPr lang="tr-TR" sz="1600" dirty="0" smtClean="0">
                <a:ln w="10541" cmpd="sng">
                  <a:solidFill>
                    <a:srgbClr val="4F81BD">
                      <a:shade val="88000"/>
                      <a:satMod val="110000"/>
                    </a:srgbClr>
                  </a:solidFill>
                  <a:prstDash val="solid"/>
                </a:ln>
                <a:solidFill>
                  <a:srgbClr val="C00000"/>
                </a:solidFill>
                <a:hlinkClick r:id="rId3"/>
              </a:rPr>
              <a:t>www.tubitak.gov.tr/ardeb1005</a:t>
            </a:r>
            <a:r>
              <a:rPr lang="tr-TR" sz="1600" dirty="0" smtClean="0">
                <a:ln w="10541" cmpd="sng">
                  <a:solidFill>
                    <a:srgbClr val="4F81BD">
                      <a:shade val="88000"/>
                      <a:satMod val="110000"/>
                    </a:srgbClr>
                  </a:solidFill>
                  <a:prstDash val="solid"/>
                </a:ln>
                <a:solidFill>
                  <a:srgbClr val="C00000"/>
                </a:solidFill>
              </a:rPr>
              <a:t> </a:t>
            </a:r>
            <a:endParaRPr lang="tr-TR" sz="1600" dirty="0">
              <a:ln w="10541" cmpd="sng">
                <a:solidFill>
                  <a:srgbClr val="4F81BD">
                    <a:shade val="88000"/>
                    <a:satMod val="110000"/>
                  </a:srgbClr>
                </a:solidFill>
                <a:prstDash val="solid"/>
              </a:ln>
              <a:solidFill>
                <a:srgbClr val="C00000"/>
              </a:solidFill>
            </a:endParaRPr>
          </a:p>
        </p:txBody>
      </p:sp>
      <p:graphicFrame>
        <p:nvGraphicFramePr>
          <p:cNvPr id="15" name="25 Diyagram"/>
          <p:cNvGraphicFramePr/>
          <p:nvPr>
            <p:extLst>
              <p:ext uri="{D42A27DB-BD31-4B8C-83A1-F6EECF244321}">
                <p14:modId xmlns:p14="http://schemas.microsoft.com/office/powerpoint/2010/main" val="3808578473"/>
              </p:ext>
            </p:extLst>
          </p:nvPr>
        </p:nvGraphicFramePr>
        <p:xfrm>
          <a:off x="395536" y="1556792"/>
          <a:ext cx="3672408" cy="205167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0337003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Metin kutusu"/>
          <p:cNvSpPr txBox="1"/>
          <p:nvPr/>
        </p:nvSpPr>
        <p:spPr>
          <a:xfrm>
            <a:off x="539552" y="1052737"/>
            <a:ext cx="3240360" cy="430887"/>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tr-TR" sz="2200" b="1" spc="50" dirty="0">
                <a:ln w="11430"/>
                <a:gradFill>
                  <a:gsLst>
                    <a:gs pos="25000">
                      <a:schemeClr val="accent2">
                        <a:satMod val="155000"/>
                      </a:schemeClr>
                    </a:gs>
                    <a:gs pos="100000">
                      <a:schemeClr val="accent2">
                        <a:shade val="45000"/>
                        <a:satMod val="165000"/>
                      </a:schemeClr>
                    </a:gs>
                  </a:gsLst>
                  <a:lin ang="5400000"/>
                </a:gradFill>
                <a:latin typeface="+mj-lt"/>
                <a:cs typeface="Arial" pitchFamily="34" charset="0"/>
              </a:rPr>
              <a:t>Kimler Başvurabilir</a:t>
            </a:r>
          </a:p>
        </p:txBody>
      </p:sp>
      <p:graphicFrame>
        <p:nvGraphicFramePr>
          <p:cNvPr id="15" name="14 Tablo"/>
          <p:cNvGraphicFramePr>
            <a:graphicFrameLocks noGrp="1"/>
          </p:cNvGraphicFramePr>
          <p:nvPr>
            <p:extLst>
              <p:ext uri="{D42A27DB-BD31-4B8C-83A1-F6EECF244321}">
                <p14:modId xmlns:p14="http://schemas.microsoft.com/office/powerpoint/2010/main" val="1836017994"/>
              </p:ext>
            </p:extLst>
          </p:nvPr>
        </p:nvGraphicFramePr>
        <p:xfrm>
          <a:off x="4427984" y="1676805"/>
          <a:ext cx="4392488" cy="1368152"/>
        </p:xfrm>
        <a:graphic>
          <a:graphicData uri="http://schemas.openxmlformats.org/drawingml/2006/table">
            <a:tbl>
              <a:tblPr firstRow="1" bandRow="1">
                <a:tableStyleId>{0505E3EF-67EA-436B-97B2-0124C06EBD24}</a:tableStyleId>
              </a:tblPr>
              <a:tblGrid>
                <a:gridCol w="1990346"/>
                <a:gridCol w="2402142"/>
              </a:tblGrid>
              <a:tr h="684076">
                <a:tc>
                  <a:txBody>
                    <a:bodyPr/>
                    <a:lstStyle/>
                    <a:p>
                      <a:r>
                        <a:rPr lang="tr-TR" sz="1900" dirty="0" smtClean="0">
                          <a:effectLst/>
                          <a:latin typeface="+mn-lt"/>
                          <a:cs typeface="Arial" pitchFamily="34" charset="0"/>
                        </a:rPr>
                        <a:t>Destek Süresi</a:t>
                      </a:r>
                      <a:endParaRPr lang="tr-TR" sz="1900" dirty="0">
                        <a:effectLst/>
                        <a:latin typeface="+mn-lt"/>
                        <a:cs typeface="Arial" pitchFamily="34" charset="0"/>
                      </a:endParaRPr>
                    </a:p>
                  </a:txBody>
                  <a:tcPr marL="91442" marR="91442" marT="45736" marB="45736" anchor="ctr"/>
                </a:tc>
                <a:tc>
                  <a:txBody>
                    <a:bodyPr/>
                    <a:lstStyle/>
                    <a:p>
                      <a:pPr marL="0" algn="l" defTabSz="914400" rtl="0" eaLnBrk="1" latinLnBrk="0" hangingPunct="1"/>
                      <a:r>
                        <a:rPr lang="tr-TR" sz="2400" b="1" kern="1200" baseline="0" dirty="0" smtClean="0">
                          <a:solidFill>
                            <a:srgbClr val="002060"/>
                          </a:solidFill>
                          <a:effectLst/>
                          <a:latin typeface="+mn-lt"/>
                          <a:ea typeface="+mn-ea"/>
                          <a:cs typeface="Arial" pitchFamily="34" charset="0"/>
                        </a:rPr>
                        <a:t>30-48</a:t>
                      </a:r>
                      <a:r>
                        <a:rPr lang="tr-TR" sz="1900" b="0" dirty="0" smtClean="0">
                          <a:effectLst/>
                          <a:latin typeface="+mn-lt"/>
                          <a:cs typeface="Arial" pitchFamily="34" charset="0"/>
                        </a:rPr>
                        <a:t> </a:t>
                      </a:r>
                      <a:r>
                        <a:rPr lang="tr-TR" sz="1500" b="0" kern="1200" dirty="0" smtClean="0">
                          <a:solidFill>
                            <a:schemeClr val="dk1"/>
                          </a:solidFill>
                          <a:effectLst/>
                          <a:latin typeface="+mn-lt"/>
                          <a:ea typeface="+mn-ea"/>
                          <a:cs typeface="Arial" pitchFamily="34" charset="0"/>
                        </a:rPr>
                        <a:t>aya kadar</a:t>
                      </a:r>
                      <a:endParaRPr lang="tr-TR" sz="1500" b="0" kern="1200" dirty="0">
                        <a:solidFill>
                          <a:schemeClr val="dk1"/>
                        </a:solidFill>
                        <a:effectLst/>
                        <a:latin typeface="+mn-lt"/>
                        <a:ea typeface="+mn-ea"/>
                        <a:cs typeface="Arial" pitchFamily="34" charset="0"/>
                      </a:endParaRPr>
                    </a:p>
                  </a:txBody>
                  <a:tcPr marL="91442" marR="91442" marT="45736" marB="45736" anchor="ctr"/>
                </a:tc>
              </a:tr>
              <a:tr h="684076">
                <a:tc>
                  <a:txBody>
                    <a:bodyPr/>
                    <a:lstStyle/>
                    <a:p>
                      <a:r>
                        <a:rPr lang="tr-TR" sz="1900" b="1" dirty="0" smtClean="0">
                          <a:effectLst/>
                          <a:latin typeface="+mn-lt"/>
                          <a:cs typeface="Arial" pitchFamily="34" charset="0"/>
                        </a:rPr>
                        <a:t>Destek Miktarı</a:t>
                      </a:r>
                    </a:p>
                  </a:txBody>
                  <a:tcPr marL="91442" marR="91442" marT="45736" marB="45736" anchor="ctr"/>
                </a:tc>
                <a:tc>
                  <a:txBody>
                    <a:bodyPr/>
                    <a:lstStyle/>
                    <a:p>
                      <a:pPr marL="0" algn="l" defTabSz="914400" rtl="0" eaLnBrk="1" latinLnBrk="0" hangingPunct="1"/>
                      <a:r>
                        <a:rPr lang="tr-TR" sz="1500" b="1" kern="1200" dirty="0" smtClean="0">
                          <a:solidFill>
                            <a:schemeClr val="dk1"/>
                          </a:solidFill>
                          <a:effectLst/>
                          <a:latin typeface="+mn-lt"/>
                          <a:ea typeface="+mn-ea"/>
                          <a:cs typeface="Arial" pitchFamily="34" charset="0"/>
                        </a:rPr>
                        <a:t>Çağrıya göre değişmektedir.</a:t>
                      </a:r>
                    </a:p>
                  </a:txBody>
                  <a:tcPr marL="91442" marR="91442" marT="45736" marB="45736" anchor="ctr"/>
                </a:tc>
              </a:tr>
            </a:tbl>
          </a:graphicData>
        </a:graphic>
      </p:graphicFrame>
      <p:graphicFrame>
        <p:nvGraphicFramePr>
          <p:cNvPr id="21" name="20 Tablo"/>
          <p:cNvGraphicFramePr>
            <a:graphicFrameLocks noGrp="1"/>
          </p:cNvGraphicFramePr>
          <p:nvPr>
            <p:extLst>
              <p:ext uri="{D42A27DB-BD31-4B8C-83A1-F6EECF244321}">
                <p14:modId xmlns:p14="http://schemas.microsoft.com/office/powerpoint/2010/main" val="858165352"/>
              </p:ext>
            </p:extLst>
          </p:nvPr>
        </p:nvGraphicFramePr>
        <p:xfrm>
          <a:off x="4427984" y="3933054"/>
          <a:ext cx="4320480" cy="670614"/>
        </p:xfrm>
        <a:graphic>
          <a:graphicData uri="http://schemas.openxmlformats.org/drawingml/2006/table">
            <a:tbl>
              <a:tblPr firstRow="1" bandRow="1">
                <a:tableStyleId>{C4B1156A-380E-4F78-BDF5-A606A8083BF9}</a:tableStyleId>
              </a:tblPr>
              <a:tblGrid>
                <a:gridCol w="2160240"/>
                <a:gridCol w="2160240"/>
              </a:tblGrid>
              <a:tr h="504056">
                <a:tc>
                  <a:txBody>
                    <a:bodyPr/>
                    <a:lstStyle/>
                    <a:p>
                      <a:r>
                        <a:rPr lang="tr-TR" sz="1900" dirty="0" smtClean="0">
                          <a:effectLst/>
                          <a:latin typeface="+mj-lt"/>
                          <a:cs typeface="Arial" pitchFamily="34" charset="0"/>
                        </a:rPr>
                        <a:t>Başvuru Dönemleri</a:t>
                      </a:r>
                      <a:endParaRPr lang="tr-TR" sz="1900" dirty="0">
                        <a:effectLst/>
                        <a:latin typeface="+mj-lt"/>
                        <a:cs typeface="Arial" pitchFamily="34" charset="0"/>
                      </a:endParaRPr>
                    </a:p>
                  </a:txBody>
                  <a:tcPr marL="91449" marR="91449" marT="45747" marB="45747" anchor="ctr"/>
                </a:tc>
                <a:tc>
                  <a:txBody>
                    <a:bodyPr/>
                    <a:lstStyle/>
                    <a:p>
                      <a:r>
                        <a:rPr lang="tr-TR" sz="1900" b="0" dirty="0" smtClean="0">
                          <a:effectLst/>
                          <a:latin typeface="+mj-lt"/>
                          <a:cs typeface="Arial" pitchFamily="34" charset="0"/>
                        </a:rPr>
                        <a:t>Çağrılı - İki Aşamalı</a:t>
                      </a:r>
                    </a:p>
                  </a:txBody>
                  <a:tcPr marL="91449" marR="91449" marT="45747" marB="45747" anchor="ctr"/>
                </a:tc>
              </a:tr>
            </a:tbl>
          </a:graphicData>
        </a:graphic>
      </p:graphicFrame>
      <p:graphicFrame>
        <p:nvGraphicFramePr>
          <p:cNvPr id="26" name="25 Diyagram"/>
          <p:cNvGraphicFramePr/>
          <p:nvPr>
            <p:extLst>
              <p:ext uri="{D42A27DB-BD31-4B8C-83A1-F6EECF244321}">
                <p14:modId xmlns:p14="http://schemas.microsoft.com/office/powerpoint/2010/main" val="2565842612"/>
              </p:ext>
            </p:extLst>
          </p:nvPr>
        </p:nvGraphicFramePr>
        <p:xfrm>
          <a:off x="395536" y="1556792"/>
          <a:ext cx="3672408" cy="20516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Köşeli Çift Ayraç 1"/>
          <p:cNvSpPr/>
          <p:nvPr/>
        </p:nvSpPr>
        <p:spPr>
          <a:xfrm>
            <a:off x="647564" y="5895481"/>
            <a:ext cx="3024336" cy="760707"/>
          </a:xfrm>
          <a:prstGeom prst="chevron">
            <a:avLst/>
          </a:prstGeom>
          <a:solidFill>
            <a:schemeClr val="accent4">
              <a:lumMod val="75000"/>
            </a:schemeClr>
          </a:solidFill>
          <a:ln>
            <a:solidFill>
              <a:schemeClr val="accent4">
                <a:lumMod val="75000"/>
              </a:schemeClr>
            </a:solidFill>
          </a:ln>
          <a:effectLst>
            <a:innerShdw blurRad="63500" dist="50800" dir="8100000">
              <a:prstClr val="black">
                <a:alpha val="50000"/>
              </a:prstClr>
            </a:innerShdw>
          </a:effectLst>
        </p:spPr>
        <p:style>
          <a:lnRef idx="0">
            <a:schemeClr val="lt1">
              <a:hueOff val="0"/>
              <a:satOff val="0"/>
              <a:lumOff val="0"/>
              <a:alphaOff val="0"/>
            </a:schemeClr>
          </a:lnRef>
          <a:fillRef idx="1">
            <a:schemeClr val="accent3">
              <a:hueOff val="0"/>
              <a:satOff val="0"/>
              <a:lumOff val="0"/>
              <a:alphaOff val="0"/>
            </a:schemeClr>
          </a:fillRef>
          <a:effectRef idx="2">
            <a:schemeClr val="accent3">
              <a:hueOff val="0"/>
              <a:satOff val="0"/>
              <a:lumOff val="0"/>
              <a:alphaOff val="0"/>
            </a:schemeClr>
          </a:effectRef>
          <a:fontRef idx="minor">
            <a:schemeClr val="lt1"/>
          </a:fontRef>
        </p:style>
        <p:txBody>
          <a:bodyPr spcFirstLastPara="0" vert="horz" wrap="square" lIns="216354" tIns="189034" rIns="216354" bIns="189034" numCol="1" spcCol="1270" rtlCol="0" anchor="ctr" anchorCtr="0">
            <a:noAutofit/>
          </a:bodyPr>
          <a:lstStyle/>
          <a:p>
            <a:pPr algn="ctr" defTabSz="711200">
              <a:lnSpc>
                <a:spcPct val="90000"/>
              </a:lnSpc>
              <a:spcBef>
                <a:spcPct val="0"/>
              </a:spcBef>
              <a:spcAft>
                <a:spcPct val="35000"/>
              </a:spcAft>
            </a:pPr>
            <a:r>
              <a:rPr lang="tr-TR" sz="1600" b="1" u="none" kern="1200" dirty="0" smtClean="0">
                <a:latin typeface="+mj-lt"/>
              </a:rPr>
              <a:t>Üniversite – Sanayi İşbirliği</a:t>
            </a:r>
            <a:endParaRPr lang="tr-TR" sz="1000" b="1" u="none" kern="1200" dirty="0" smtClean="0">
              <a:latin typeface="+mj-lt"/>
            </a:endParaRPr>
          </a:p>
        </p:txBody>
      </p:sp>
      <p:sp>
        <p:nvSpPr>
          <p:cNvPr id="12" name="8 Metin kutusu"/>
          <p:cNvSpPr txBox="1"/>
          <p:nvPr/>
        </p:nvSpPr>
        <p:spPr>
          <a:xfrm>
            <a:off x="5040052" y="1052737"/>
            <a:ext cx="3240360" cy="430887"/>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tr-TR" sz="2200" b="1" spc="50" dirty="0" smtClean="0">
                <a:ln w="11430"/>
                <a:gradFill>
                  <a:gsLst>
                    <a:gs pos="25000">
                      <a:schemeClr val="accent2">
                        <a:satMod val="155000"/>
                      </a:schemeClr>
                    </a:gs>
                    <a:gs pos="100000">
                      <a:schemeClr val="accent2">
                        <a:shade val="45000"/>
                        <a:satMod val="165000"/>
                      </a:schemeClr>
                    </a:gs>
                  </a:gsLst>
                  <a:lin ang="5400000"/>
                </a:gradFill>
                <a:latin typeface="+mj-lt"/>
                <a:cs typeface="Arial" pitchFamily="34" charset="0"/>
              </a:rPr>
              <a:t>Destek Özellikleri</a:t>
            </a:r>
            <a:endParaRPr lang="tr-TR" sz="2200" b="1" spc="50" dirty="0">
              <a:ln w="11430"/>
              <a:gradFill>
                <a:gsLst>
                  <a:gs pos="25000">
                    <a:schemeClr val="accent2">
                      <a:satMod val="155000"/>
                    </a:schemeClr>
                  </a:gs>
                  <a:gs pos="100000">
                    <a:schemeClr val="accent2">
                      <a:shade val="45000"/>
                      <a:satMod val="165000"/>
                    </a:schemeClr>
                  </a:gs>
                </a:gsLst>
                <a:lin ang="5400000"/>
              </a:gradFill>
              <a:latin typeface="+mj-lt"/>
              <a:cs typeface="Arial" pitchFamily="34" charset="0"/>
            </a:endParaRPr>
          </a:p>
        </p:txBody>
      </p:sp>
      <p:sp>
        <p:nvSpPr>
          <p:cNvPr id="13" name="8 Metin kutusu"/>
          <p:cNvSpPr txBox="1"/>
          <p:nvPr/>
        </p:nvSpPr>
        <p:spPr>
          <a:xfrm>
            <a:off x="4716016" y="3356992"/>
            <a:ext cx="3744416" cy="430887"/>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tr-TR" sz="2200" b="1" spc="50" dirty="0" smtClean="0">
                <a:ln w="11430"/>
                <a:gradFill>
                  <a:gsLst>
                    <a:gs pos="25000">
                      <a:schemeClr val="accent2">
                        <a:satMod val="155000"/>
                      </a:schemeClr>
                    </a:gs>
                    <a:gs pos="100000">
                      <a:schemeClr val="accent2">
                        <a:shade val="45000"/>
                        <a:satMod val="165000"/>
                      </a:schemeClr>
                    </a:gs>
                  </a:gsLst>
                  <a:lin ang="5400000"/>
                </a:gradFill>
                <a:latin typeface="+mj-lt"/>
                <a:cs typeface="Arial" pitchFamily="34" charset="0"/>
              </a:rPr>
              <a:t>Başvuru Dönem ve Tarihleri</a:t>
            </a:r>
            <a:endParaRPr lang="tr-TR" sz="2200" b="1" spc="50" dirty="0">
              <a:ln w="11430"/>
              <a:gradFill>
                <a:gsLst>
                  <a:gs pos="25000">
                    <a:schemeClr val="accent2">
                      <a:satMod val="155000"/>
                    </a:schemeClr>
                  </a:gs>
                  <a:gs pos="100000">
                    <a:schemeClr val="accent2">
                      <a:shade val="45000"/>
                      <a:satMod val="165000"/>
                    </a:schemeClr>
                  </a:gs>
                </a:gsLst>
                <a:lin ang="5400000"/>
              </a:gradFill>
              <a:latin typeface="+mj-lt"/>
              <a:cs typeface="Arial" pitchFamily="34" charset="0"/>
            </a:endParaRPr>
          </a:p>
        </p:txBody>
      </p:sp>
      <p:sp>
        <p:nvSpPr>
          <p:cNvPr id="16" name="1 Başlık"/>
          <p:cNvSpPr>
            <a:spLocks noGrp="1"/>
          </p:cNvSpPr>
          <p:nvPr>
            <p:ph type="title"/>
          </p:nvPr>
        </p:nvSpPr>
        <p:spPr>
          <a:xfrm>
            <a:off x="0" y="0"/>
            <a:ext cx="8101013" cy="719139"/>
          </a:xfrm>
        </p:spPr>
        <p:txBody>
          <a:bodyPr/>
          <a:lstStyle/>
          <a:p>
            <a:pPr eaLnBrk="1" hangingPunct="1"/>
            <a:r>
              <a:rPr lang="tr-TR" sz="2500" dirty="0" smtClean="0"/>
              <a:t>1007 - Kamu Kurumları Araştırma ve Geliştirme Programı</a:t>
            </a:r>
          </a:p>
        </p:txBody>
      </p:sp>
      <p:sp>
        <p:nvSpPr>
          <p:cNvPr id="17" name="Dikdörtgen 16"/>
          <p:cNvSpPr/>
          <p:nvPr/>
        </p:nvSpPr>
        <p:spPr>
          <a:xfrm>
            <a:off x="4644008" y="5002929"/>
            <a:ext cx="3913772" cy="892552"/>
          </a:xfrm>
          <a:prstGeom prst="rect">
            <a:avLst/>
          </a:prstGeom>
          <a:solidFill>
            <a:schemeClr val="accent4">
              <a:lumMod val="40000"/>
              <a:lumOff val="60000"/>
            </a:schemeClr>
          </a:solidFill>
          <a:ln/>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tr-TR" sz="1300" b="1" dirty="0" smtClean="0">
                <a:solidFill>
                  <a:schemeClr val="tx1"/>
                </a:solidFill>
                <a:latin typeface="Corbel" pitchFamily="34" charset="0"/>
              </a:rPr>
              <a:t>Amaç</a:t>
            </a:r>
            <a:endParaRPr lang="tr-TR" sz="1300" b="1" dirty="0">
              <a:solidFill>
                <a:schemeClr val="tx1"/>
              </a:solidFill>
              <a:latin typeface="Corbel" pitchFamily="34" charset="0"/>
            </a:endParaRPr>
          </a:p>
          <a:p>
            <a:pPr algn="ctr"/>
            <a:r>
              <a:rPr lang="tr-TR" sz="1300" dirty="0">
                <a:solidFill>
                  <a:schemeClr val="tx1"/>
                </a:solidFill>
                <a:latin typeface="Corbel" pitchFamily="34" charset="0"/>
              </a:rPr>
              <a:t>Kamu kurumlarının Ar-Ge ile giderilebilecek ihtiyaçlarının karşılanması ya da sorunlarının çözüme kavuşturulması amacıyla başlatılmıştır.</a:t>
            </a:r>
          </a:p>
        </p:txBody>
      </p:sp>
      <p:sp>
        <p:nvSpPr>
          <p:cNvPr id="19" name="Akış Çizelgesi: Sıralı Erişimli Depolama 18"/>
          <p:cNvSpPr/>
          <p:nvPr/>
        </p:nvSpPr>
        <p:spPr>
          <a:xfrm>
            <a:off x="611560" y="3933056"/>
            <a:ext cx="3312368" cy="1800201"/>
          </a:xfrm>
          <a:prstGeom prst="flowChartMagneticTape">
            <a:avLst/>
          </a:prstGeom>
          <a:solidFill>
            <a:srgbClr val="C00000"/>
          </a:solidFill>
          <a:ln>
            <a:solidFill>
              <a:srgbClr val="C00000"/>
            </a:solidFill>
          </a:ln>
          <a:effectLst>
            <a:innerShdw blurRad="63500" dist="50800" dir="8100000">
              <a:prstClr val="black">
                <a:alpha val="50000"/>
              </a:prstClr>
            </a:innerShdw>
          </a:effectLst>
        </p:spPr>
        <p:style>
          <a:lnRef idx="0">
            <a:schemeClr val="lt1">
              <a:hueOff val="0"/>
              <a:satOff val="0"/>
              <a:lumOff val="0"/>
              <a:alphaOff val="0"/>
            </a:schemeClr>
          </a:lnRef>
          <a:fillRef idx="1">
            <a:schemeClr val="accent3">
              <a:hueOff val="0"/>
              <a:satOff val="0"/>
              <a:lumOff val="0"/>
              <a:alphaOff val="0"/>
            </a:schemeClr>
          </a:fillRef>
          <a:effectRef idx="2">
            <a:schemeClr val="accent3">
              <a:hueOff val="0"/>
              <a:satOff val="0"/>
              <a:lumOff val="0"/>
              <a:alphaOff val="0"/>
            </a:schemeClr>
          </a:effectRef>
          <a:fontRef idx="minor">
            <a:schemeClr val="lt1"/>
          </a:fontRef>
        </p:style>
        <p:txBody>
          <a:bodyPr spcFirstLastPara="0" vert="horz" wrap="square" lIns="216354" tIns="189034" rIns="216354" bIns="189034" numCol="1" spcCol="1270" rtlCol="0" anchor="ctr" anchorCtr="0">
            <a:noAutofit/>
          </a:bodyPr>
          <a:lstStyle/>
          <a:p>
            <a:pPr algn="ctr" defTabSz="711200">
              <a:lnSpc>
                <a:spcPct val="90000"/>
              </a:lnSpc>
              <a:spcAft>
                <a:spcPct val="35000"/>
              </a:spcAft>
            </a:pPr>
            <a:r>
              <a:rPr lang="tr-TR" sz="4000" b="1" dirty="0">
                <a:solidFill>
                  <a:prstClr val="white"/>
                </a:solidFill>
              </a:rPr>
              <a:t>3</a:t>
            </a:r>
            <a:r>
              <a:rPr lang="tr-TR" sz="4000" b="1" dirty="0" smtClean="0">
                <a:solidFill>
                  <a:prstClr val="white"/>
                </a:solidFill>
              </a:rPr>
              <a:t>.000 </a:t>
            </a:r>
            <a:r>
              <a:rPr lang="tr-TR" sz="2000" dirty="0" smtClean="0">
                <a:solidFill>
                  <a:prstClr val="white"/>
                </a:solidFill>
              </a:rPr>
              <a:t>TL/ay</a:t>
            </a:r>
            <a:r>
              <a:rPr lang="tr-TR" sz="3200" b="1" dirty="0" smtClean="0">
                <a:solidFill>
                  <a:prstClr val="white"/>
                </a:solidFill>
              </a:rPr>
              <a:t> </a:t>
            </a:r>
          </a:p>
          <a:p>
            <a:pPr algn="ctr" defTabSz="711200">
              <a:lnSpc>
                <a:spcPct val="90000"/>
              </a:lnSpc>
              <a:spcAft>
                <a:spcPct val="35000"/>
              </a:spcAft>
            </a:pPr>
            <a:r>
              <a:rPr lang="tr-TR" sz="1600" b="1" dirty="0" smtClean="0">
                <a:solidFill>
                  <a:prstClr val="white"/>
                </a:solidFill>
              </a:rPr>
              <a:t>Proje Teşvik İkramiyesi</a:t>
            </a:r>
          </a:p>
        </p:txBody>
      </p:sp>
      <p:sp>
        <p:nvSpPr>
          <p:cNvPr id="20" name="Metin kutusu 19"/>
          <p:cNvSpPr txBox="1"/>
          <p:nvPr/>
        </p:nvSpPr>
        <p:spPr>
          <a:xfrm>
            <a:off x="4355976" y="6405331"/>
            <a:ext cx="4752528" cy="338554"/>
          </a:xfrm>
          <a:prstGeom prst="rect">
            <a:avLst/>
          </a:prstGeom>
          <a:solidFill>
            <a:schemeClr val="lt1">
              <a:alpha val="0"/>
            </a:schemeClr>
          </a:solidFill>
          <a:ln>
            <a:noFill/>
          </a:ln>
        </p:spPr>
        <p:style>
          <a:lnRef idx="1">
            <a:schemeClr val="accent1"/>
          </a:lnRef>
          <a:fillRef idx="1001">
            <a:schemeClr val="lt1"/>
          </a:fillRef>
          <a:effectRef idx="1">
            <a:schemeClr val="accent1"/>
          </a:effectRef>
          <a:fontRef idx="minor">
            <a:schemeClr val="dk1"/>
          </a:fontRef>
        </p:style>
        <p:txBody>
          <a:bodyPr wrap="square">
            <a:spAutoFit/>
          </a:bodyPr>
          <a:lstStyle/>
          <a:p>
            <a:pPr>
              <a:defRPr/>
            </a:pPr>
            <a:r>
              <a:rPr lang="tr-TR" sz="1600" dirty="0">
                <a:ln w="10541" cmpd="sng">
                  <a:solidFill>
                    <a:srgbClr val="4F81BD">
                      <a:shade val="88000"/>
                      <a:satMod val="110000"/>
                    </a:srgbClr>
                  </a:solidFill>
                  <a:prstDash val="solid"/>
                </a:ln>
                <a:solidFill>
                  <a:prstClr val="black"/>
                </a:solidFill>
              </a:rPr>
              <a:t>Detaylı bilgi için:</a:t>
            </a:r>
            <a:r>
              <a:rPr lang="tr-TR" sz="1600" dirty="0">
                <a:ln w="10541" cmpd="sng">
                  <a:solidFill>
                    <a:srgbClr val="4F81BD">
                      <a:shade val="88000"/>
                      <a:satMod val="110000"/>
                    </a:srgbClr>
                  </a:solidFill>
                  <a:prstDash val="solid"/>
                </a:ln>
                <a:solidFill>
                  <a:srgbClr val="C00000"/>
                </a:solidFill>
              </a:rPr>
              <a:t> </a:t>
            </a:r>
            <a:r>
              <a:rPr lang="tr-TR" sz="1600" dirty="0">
                <a:ln w="10541" cmpd="sng">
                  <a:solidFill>
                    <a:srgbClr val="4F81BD">
                      <a:shade val="88000"/>
                      <a:satMod val="110000"/>
                    </a:srgbClr>
                  </a:solidFill>
                  <a:prstDash val="solid"/>
                </a:ln>
                <a:solidFill>
                  <a:srgbClr val="C00000"/>
                </a:solidFill>
                <a:hlinkClick r:id="rId8"/>
              </a:rPr>
              <a:t>http://</a:t>
            </a:r>
            <a:r>
              <a:rPr lang="tr-TR" sz="1600" dirty="0" smtClean="0">
                <a:ln w="10541" cmpd="sng">
                  <a:solidFill>
                    <a:srgbClr val="4F81BD">
                      <a:shade val="88000"/>
                      <a:satMod val="110000"/>
                    </a:srgbClr>
                  </a:solidFill>
                  <a:prstDash val="solid"/>
                </a:ln>
                <a:solidFill>
                  <a:srgbClr val="C00000"/>
                </a:solidFill>
                <a:hlinkClick r:id="rId8"/>
              </a:rPr>
              <a:t>www.tubitak.gov.tr/ardeb1007</a:t>
            </a:r>
            <a:r>
              <a:rPr lang="tr-TR" sz="1600" dirty="0" smtClean="0">
                <a:ln w="10541" cmpd="sng">
                  <a:solidFill>
                    <a:srgbClr val="4F81BD">
                      <a:shade val="88000"/>
                      <a:satMod val="110000"/>
                    </a:srgbClr>
                  </a:solidFill>
                  <a:prstDash val="solid"/>
                </a:ln>
                <a:solidFill>
                  <a:srgbClr val="C00000"/>
                </a:solidFill>
              </a:rPr>
              <a:t> </a:t>
            </a:r>
            <a:endParaRPr lang="tr-TR" sz="1600" dirty="0">
              <a:ln w="10541" cmpd="sng">
                <a:solidFill>
                  <a:srgbClr val="4F81BD">
                    <a:shade val="88000"/>
                    <a:satMod val="110000"/>
                  </a:srgbClr>
                </a:solidFill>
                <a:prstDash val="solid"/>
              </a:ln>
              <a:solidFill>
                <a:srgbClr val="C00000"/>
              </a:solidFill>
            </a:endParaRPr>
          </a:p>
        </p:txBody>
      </p:sp>
    </p:spTree>
    <p:extLst>
      <p:ext uri="{BB962C8B-B14F-4D97-AF65-F5344CB8AC3E}">
        <p14:creationId xmlns:p14="http://schemas.microsoft.com/office/powerpoint/2010/main" val="10214469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4925" y="0"/>
            <a:ext cx="8353499" cy="706439"/>
          </a:xfrm>
        </p:spPr>
        <p:txBody>
          <a:bodyPr/>
          <a:lstStyle/>
          <a:p>
            <a:r>
              <a:rPr lang="tr-TR" sz="2500" dirty="0" smtClean="0"/>
              <a:t>3001 - Başlangıç Ar-Ge Projeleri Destekleme Programı</a:t>
            </a:r>
            <a:endParaRPr lang="tr-TR" sz="2500" dirty="0"/>
          </a:p>
        </p:txBody>
      </p:sp>
      <p:sp>
        <p:nvSpPr>
          <p:cNvPr id="7" name="8 Metin kutusu"/>
          <p:cNvSpPr txBox="1"/>
          <p:nvPr/>
        </p:nvSpPr>
        <p:spPr>
          <a:xfrm>
            <a:off x="539552" y="1052737"/>
            <a:ext cx="3240360" cy="430887"/>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tr-TR" sz="2200" b="1" spc="50" dirty="0">
                <a:ln w="11430"/>
                <a:gradFill>
                  <a:gsLst>
                    <a:gs pos="25000">
                      <a:srgbClr val="C0504D">
                        <a:satMod val="155000"/>
                      </a:srgbClr>
                    </a:gs>
                    <a:gs pos="100000">
                      <a:srgbClr val="C0504D">
                        <a:shade val="45000"/>
                        <a:satMod val="165000"/>
                      </a:srgbClr>
                    </a:gs>
                  </a:gsLst>
                  <a:lin ang="5400000"/>
                </a:gradFill>
                <a:latin typeface="Corbel"/>
                <a:cs typeface="Arial" pitchFamily="34" charset="0"/>
              </a:rPr>
              <a:t>Kimler Başvurabilir</a:t>
            </a:r>
          </a:p>
        </p:txBody>
      </p:sp>
      <p:graphicFrame>
        <p:nvGraphicFramePr>
          <p:cNvPr id="8" name="14 Tablo"/>
          <p:cNvGraphicFramePr>
            <a:graphicFrameLocks noGrp="1"/>
          </p:cNvGraphicFramePr>
          <p:nvPr>
            <p:extLst>
              <p:ext uri="{D42A27DB-BD31-4B8C-83A1-F6EECF244321}">
                <p14:modId xmlns:p14="http://schemas.microsoft.com/office/powerpoint/2010/main" val="3631933916"/>
              </p:ext>
            </p:extLst>
          </p:nvPr>
        </p:nvGraphicFramePr>
        <p:xfrm>
          <a:off x="4427984" y="1700808"/>
          <a:ext cx="4320480" cy="1152128"/>
        </p:xfrm>
        <a:graphic>
          <a:graphicData uri="http://schemas.openxmlformats.org/drawingml/2006/table">
            <a:tbl>
              <a:tblPr firstRow="1" bandRow="1">
                <a:tableStyleId>{0505E3EF-67EA-436B-97B2-0124C06EBD24}</a:tableStyleId>
              </a:tblPr>
              <a:tblGrid>
                <a:gridCol w="2160240"/>
                <a:gridCol w="2160240"/>
              </a:tblGrid>
              <a:tr h="576064">
                <a:tc>
                  <a:txBody>
                    <a:bodyPr/>
                    <a:lstStyle/>
                    <a:p>
                      <a:r>
                        <a:rPr lang="tr-TR" sz="1900" dirty="0" smtClean="0">
                          <a:effectLst/>
                          <a:latin typeface="+mn-lt"/>
                          <a:cs typeface="Arial" pitchFamily="34" charset="0"/>
                        </a:rPr>
                        <a:t>Destek Süresi</a:t>
                      </a:r>
                      <a:endParaRPr lang="tr-TR" sz="1900" dirty="0">
                        <a:effectLst/>
                        <a:latin typeface="+mn-lt"/>
                        <a:cs typeface="Arial" pitchFamily="34" charset="0"/>
                      </a:endParaRPr>
                    </a:p>
                  </a:txBody>
                  <a:tcPr marL="91442" marR="91442" marT="45736" marB="45736" anchor="ctr"/>
                </a:tc>
                <a:tc>
                  <a:txBody>
                    <a:bodyPr/>
                    <a:lstStyle/>
                    <a:p>
                      <a:r>
                        <a:rPr lang="tr-TR" sz="2400" b="1" kern="1200" baseline="0" dirty="0" smtClean="0">
                          <a:solidFill>
                            <a:srgbClr val="002060"/>
                          </a:solidFill>
                          <a:effectLst/>
                          <a:latin typeface="+mn-lt"/>
                          <a:ea typeface="+mn-ea"/>
                          <a:cs typeface="Arial" pitchFamily="34" charset="0"/>
                        </a:rPr>
                        <a:t>24</a:t>
                      </a:r>
                      <a:r>
                        <a:rPr lang="tr-TR" sz="1900" b="0" dirty="0" smtClean="0">
                          <a:effectLst/>
                          <a:latin typeface="+mn-lt"/>
                          <a:cs typeface="Arial" pitchFamily="34" charset="0"/>
                        </a:rPr>
                        <a:t> </a:t>
                      </a:r>
                      <a:r>
                        <a:rPr lang="tr-TR" sz="1500" b="0" kern="1200" dirty="0" smtClean="0">
                          <a:solidFill>
                            <a:schemeClr val="dk1"/>
                          </a:solidFill>
                          <a:effectLst/>
                          <a:latin typeface="+mn-lt"/>
                          <a:ea typeface="+mn-ea"/>
                          <a:cs typeface="Arial" pitchFamily="34" charset="0"/>
                        </a:rPr>
                        <a:t>aya kadar</a:t>
                      </a:r>
                      <a:endParaRPr lang="tr-TR" sz="1500" b="0" kern="1200" dirty="0">
                        <a:solidFill>
                          <a:schemeClr val="dk1"/>
                        </a:solidFill>
                        <a:effectLst/>
                        <a:latin typeface="+mn-lt"/>
                        <a:ea typeface="+mn-ea"/>
                        <a:cs typeface="Arial" pitchFamily="34" charset="0"/>
                      </a:endParaRPr>
                    </a:p>
                  </a:txBody>
                  <a:tcPr marL="91442" marR="91442" marT="45736" marB="45736" anchor="ctr"/>
                </a:tc>
              </a:tr>
              <a:tr h="576064">
                <a:tc>
                  <a:txBody>
                    <a:bodyPr/>
                    <a:lstStyle/>
                    <a:p>
                      <a:r>
                        <a:rPr lang="tr-TR" sz="1900" b="1" dirty="0" smtClean="0">
                          <a:effectLst/>
                          <a:latin typeface="+mn-lt"/>
                          <a:cs typeface="Arial" pitchFamily="34" charset="0"/>
                        </a:rPr>
                        <a:t>Destek Miktarı</a:t>
                      </a:r>
                    </a:p>
                  </a:txBody>
                  <a:tcPr marL="91442" marR="91442" marT="45736" marB="45736" anchor="ctr"/>
                </a:tc>
                <a:tc>
                  <a:txBody>
                    <a:bodyPr/>
                    <a:lstStyle/>
                    <a:p>
                      <a:pPr marL="0" algn="l" defTabSz="914400" rtl="0" eaLnBrk="1" latinLnBrk="0" hangingPunct="1"/>
                      <a:r>
                        <a:rPr lang="tr-TR" sz="2400" b="1" kern="1200" baseline="0" dirty="0" smtClean="0">
                          <a:solidFill>
                            <a:srgbClr val="002060"/>
                          </a:solidFill>
                          <a:effectLst/>
                          <a:latin typeface="+mn-lt"/>
                          <a:ea typeface="+mn-ea"/>
                          <a:cs typeface="Arial" pitchFamily="34" charset="0"/>
                        </a:rPr>
                        <a:t>60 Bin </a:t>
                      </a:r>
                      <a:r>
                        <a:rPr lang="tr-TR" sz="1500" b="0" kern="1200" dirty="0" smtClean="0">
                          <a:solidFill>
                            <a:schemeClr val="dk1"/>
                          </a:solidFill>
                          <a:effectLst/>
                          <a:latin typeface="+mn-lt"/>
                          <a:ea typeface="+mn-ea"/>
                          <a:cs typeface="Arial" pitchFamily="34" charset="0"/>
                        </a:rPr>
                        <a:t>TL’ye kadar</a:t>
                      </a:r>
                    </a:p>
                  </a:txBody>
                  <a:tcPr marL="91442" marR="91442" marT="45736" marB="45736" anchor="ctr"/>
                </a:tc>
              </a:tr>
            </a:tbl>
          </a:graphicData>
        </a:graphic>
      </p:graphicFrame>
      <p:sp>
        <p:nvSpPr>
          <p:cNvPr id="11" name="Köşeli Çift Ayraç 10"/>
          <p:cNvSpPr/>
          <p:nvPr/>
        </p:nvSpPr>
        <p:spPr>
          <a:xfrm>
            <a:off x="647564" y="5895481"/>
            <a:ext cx="3204356" cy="760707"/>
          </a:xfrm>
          <a:prstGeom prst="chevron">
            <a:avLst/>
          </a:prstGeom>
          <a:solidFill>
            <a:schemeClr val="accent4">
              <a:lumMod val="75000"/>
            </a:schemeClr>
          </a:solidFill>
          <a:ln>
            <a:solidFill>
              <a:schemeClr val="accent4">
                <a:lumMod val="75000"/>
              </a:schemeClr>
            </a:solidFill>
          </a:ln>
          <a:effectLst>
            <a:innerShdw blurRad="63500" dist="50800" dir="8100000">
              <a:prstClr val="black">
                <a:alpha val="50000"/>
              </a:prstClr>
            </a:innerShdw>
          </a:effectLst>
        </p:spPr>
        <p:style>
          <a:lnRef idx="0">
            <a:schemeClr val="lt1">
              <a:hueOff val="0"/>
              <a:satOff val="0"/>
              <a:lumOff val="0"/>
              <a:alphaOff val="0"/>
            </a:schemeClr>
          </a:lnRef>
          <a:fillRef idx="1">
            <a:schemeClr val="accent3">
              <a:hueOff val="0"/>
              <a:satOff val="0"/>
              <a:lumOff val="0"/>
              <a:alphaOff val="0"/>
            </a:schemeClr>
          </a:fillRef>
          <a:effectRef idx="2">
            <a:schemeClr val="accent3">
              <a:hueOff val="0"/>
              <a:satOff val="0"/>
              <a:lumOff val="0"/>
              <a:alphaOff val="0"/>
            </a:schemeClr>
          </a:effectRef>
          <a:fontRef idx="minor">
            <a:schemeClr val="lt1"/>
          </a:fontRef>
        </p:style>
        <p:txBody>
          <a:bodyPr spcFirstLastPara="0" vert="horz" wrap="square" lIns="216354" tIns="189034" rIns="216354" bIns="189034" numCol="1" spcCol="1270" rtlCol="0" anchor="ctr" anchorCtr="0">
            <a:noAutofit/>
          </a:bodyPr>
          <a:lstStyle/>
          <a:p>
            <a:pPr algn="ctr" defTabSz="711200">
              <a:spcAft>
                <a:spcPts val="0"/>
              </a:spcAft>
            </a:pPr>
            <a:r>
              <a:rPr lang="tr-TR" sz="1600" b="1" dirty="0" smtClean="0">
                <a:solidFill>
                  <a:prstClr val="white"/>
                </a:solidFill>
              </a:rPr>
              <a:t>Proje Almamış Kişileri</a:t>
            </a:r>
          </a:p>
          <a:p>
            <a:pPr algn="ctr" defTabSz="711200">
              <a:spcAft>
                <a:spcPts val="0"/>
              </a:spcAft>
            </a:pPr>
            <a:r>
              <a:rPr lang="tr-TR" sz="1600" b="1" dirty="0" smtClean="0">
                <a:solidFill>
                  <a:prstClr val="white"/>
                </a:solidFill>
              </a:rPr>
              <a:t>Ar-Ge’ye Isındırma</a:t>
            </a:r>
            <a:endParaRPr lang="tr-TR" sz="1000" b="1" dirty="0" smtClean="0">
              <a:solidFill>
                <a:prstClr val="white"/>
              </a:solidFill>
            </a:endParaRPr>
          </a:p>
        </p:txBody>
      </p:sp>
      <p:sp>
        <p:nvSpPr>
          <p:cNvPr id="13" name="8 Metin kutusu"/>
          <p:cNvSpPr txBox="1"/>
          <p:nvPr/>
        </p:nvSpPr>
        <p:spPr>
          <a:xfrm>
            <a:off x="5040052" y="1052737"/>
            <a:ext cx="3240360" cy="430887"/>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tr-TR" sz="2200" b="1" spc="50" dirty="0" smtClean="0">
                <a:ln w="11430"/>
                <a:gradFill>
                  <a:gsLst>
                    <a:gs pos="25000">
                      <a:srgbClr val="C0504D">
                        <a:satMod val="155000"/>
                      </a:srgbClr>
                    </a:gs>
                    <a:gs pos="100000">
                      <a:srgbClr val="C0504D">
                        <a:shade val="45000"/>
                        <a:satMod val="165000"/>
                      </a:srgbClr>
                    </a:gs>
                  </a:gsLst>
                  <a:lin ang="5400000"/>
                </a:gradFill>
                <a:latin typeface="Corbel"/>
                <a:cs typeface="Arial" pitchFamily="34" charset="0"/>
              </a:rPr>
              <a:t>Destek Özellikleri</a:t>
            </a:r>
            <a:endParaRPr lang="tr-TR" sz="2200" b="1" spc="50" dirty="0">
              <a:ln w="11430"/>
              <a:gradFill>
                <a:gsLst>
                  <a:gs pos="25000">
                    <a:srgbClr val="C0504D">
                      <a:satMod val="155000"/>
                    </a:srgbClr>
                  </a:gs>
                  <a:gs pos="100000">
                    <a:srgbClr val="C0504D">
                      <a:shade val="45000"/>
                      <a:satMod val="165000"/>
                    </a:srgbClr>
                  </a:gs>
                </a:gsLst>
                <a:lin ang="5400000"/>
              </a:gradFill>
              <a:latin typeface="Corbel"/>
              <a:cs typeface="Arial" pitchFamily="34" charset="0"/>
            </a:endParaRPr>
          </a:p>
        </p:txBody>
      </p:sp>
      <p:sp>
        <p:nvSpPr>
          <p:cNvPr id="3" name="Patlama 1 2"/>
          <p:cNvSpPr/>
          <p:nvPr/>
        </p:nvSpPr>
        <p:spPr>
          <a:xfrm>
            <a:off x="7162092" y="4811004"/>
            <a:ext cx="1872208" cy="1170779"/>
          </a:xfrm>
          <a:prstGeom prst="irregularSeal1">
            <a:avLst/>
          </a:prstGeom>
        </p:spPr>
        <p:style>
          <a:lnRef idx="0">
            <a:schemeClr val="accent2"/>
          </a:lnRef>
          <a:fillRef idx="3">
            <a:schemeClr val="accent2"/>
          </a:fillRef>
          <a:effectRef idx="3">
            <a:schemeClr val="accent2"/>
          </a:effectRef>
          <a:fontRef idx="minor">
            <a:schemeClr val="lt1"/>
          </a:fontRef>
        </p:style>
        <p:txBody>
          <a:bodyPr spcFirstLastPara="0" vert="horz" wrap="square" lIns="216354" tIns="189034" rIns="216354" bIns="189034" numCol="1" spcCol="1270" rtlCol="0" anchor="ctr" anchorCtr="0">
            <a:noAutofit/>
          </a:bodyPr>
          <a:lstStyle/>
          <a:p>
            <a:pPr algn="ctr" defTabSz="711200">
              <a:lnSpc>
                <a:spcPct val="90000"/>
              </a:lnSpc>
              <a:spcAft>
                <a:spcPct val="35000"/>
              </a:spcAft>
            </a:pPr>
            <a:r>
              <a:rPr lang="tr-TR" sz="1800" b="1" dirty="0" smtClean="0">
                <a:solidFill>
                  <a:prstClr val="white"/>
                </a:solidFill>
                <a:latin typeface="Futura Bk BT" pitchFamily="34" charset="0"/>
              </a:rPr>
              <a:t>YENİ!</a:t>
            </a:r>
          </a:p>
        </p:txBody>
      </p:sp>
      <p:graphicFrame>
        <p:nvGraphicFramePr>
          <p:cNvPr id="12" name="20 Tablo"/>
          <p:cNvGraphicFramePr>
            <a:graphicFrameLocks noGrp="1"/>
          </p:cNvGraphicFramePr>
          <p:nvPr>
            <p:extLst>
              <p:ext uri="{D42A27DB-BD31-4B8C-83A1-F6EECF244321}">
                <p14:modId xmlns:p14="http://schemas.microsoft.com/office/powerpoint/2010/main" val="2511760276"/>
              </p:ext>
            </p:extLst>
          </p:nvPr>
        </p:nvGraphicFramePr>
        <p:xfrm>
          <a:off x="4427984" y="3652965"/>
          <a:ext cx="4320480" cy="670614"/>
        </p:xfrm>
        <a:graphic>
          <a:graphicData uri="http://schemas.openxmlformats.org/drawingml/2006/table">
            <a:tbl>
              <a:tblPr firstRow="1" bandRow="1">
                <a:tableStyleId>{C4B1156A-380E-4F78-BDF5-A606A8083BF9}</a:tableStyleId>
              </a:tblPr>
              <a:tblGrid>
                <a:gridCol w="2160240"/>
                <a:gridCol w="2160240"/>
              </a:tblGrid>
              <a:tr h="640132">
                <a:tc>
                  <a:txBody>
                    <a:bodyPr/>
                    <a:lstStyle/>
                    <a:p>
                      <a:r>
                        <a:rPr lang="tr-TR" sz="1900" dirty="0" smtClean="0">
                          <a:effectLst/>
                          <a:latin typeface="+mj-lt"/>
                          <a:cs typeface="Arial" pitchFamily="34" charset="0"/>
                        </a:rPr>
                        <a:t>Başvuru Dönemleri</a:t>
                      </a:r>
                      <a:endParaRPr lang="tr-TR" sz="1900" dirty="0">
                        <a:effectLst/>
                        <a:latin typeface="+mj-lt"/>
                        <a:cs typeface="Arial" pitchFamily="34" charset="0"/>
                      </a:endParaRPr>
                    </a:p>
                  </a:txBody>
                  <a:tcPr marL="91449" marR="91449" marT="45747" marB="45747" anchor="ctr"/>
                </a:tc>
                <a:tc>
                  <a:txBody>
                    <a:bodyPr/>
                    <a:lstStyle/>
                    <a:p>
                      <a:r>
                        <a:rPr lang="tr-TR" sz="1900" b="0" dirty="0" smtClean="0">
                          <a:effectLst/>
                          <a:latin typeface="+mj-lt"/>
                          <a:cs typeface="Arial" pitchFamily="34" charset="0"/>
                        </a:rPr>
                        <a:t>Zaman kısıtlaması</a:t>
                      </a:r>
                      <a:r>
                        <a:rPr lang="tr-TR" sz="1900" b="0" baseline="0" dirty="0" smtClean="0">
                          <a:effectLst/>
                          <a:latin typeface="+mj-lt"/>
                          <a:cs typeface="Arial" pitchFamily="34" charset="0"/>
                        </a:rPr>
                        <a:t> yoktur.</a:t>
                      </a:r>
                      <a:endParaRPr lang="tr-TR" sz="1900" b="0" dirty="0" smtClean="0">
                        <a:effectLst/>
                        <a:latin typeface="+mj-lt"/>
                        <a:cs typeface="Arial" pitchFamily="34" charset="0"/>
                      </a:endParaRPr>
                    </a:p>
                  </a:txBody>
                  <a:tcPr marL="91449" marR="91449" marT="45747" marB="45747" anchor="ctr"/>
                </a:tc>
              </a:tr>
            </a:tbl>
          </a:graphicData>
        </a:graphic>
      </p:graphicFrame>
      <p:sp>
        <p:nvSpPr>
          <p:cNvPr id="14" name="8 Metin kutusu"/>
          <p:cNvSpPr txBox="1"/>
          <p:nvPr/>
        </p:nvSpPr>
        <p:spPr>
          <a:xfrm>
            <a:off x="4791370" y="2948947"/>
            <a:ext cx="3744416" cy="430887"/>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tr-TR" sz="2200" b="1" spc="50" dirty="0" smtClean="0">
                <a:ln w="11430"/>
                <a:gradFill>
                  <a:gsLst>
                    <a:gs pos="25000">
                      <a:srgbClr val="C0504D">
                        <a:satMod val="155000"/>
                      </a:srgbClr>
                    </a:gs>
                    <a:gs pos="100000">
                      <a:srgbClr val="C0504D">
                        <a:shade val="45000"/>
                        <a:satMod val="165000"/>
                      </a:srgbClr>
                    </a:gs>
                  </a:gsLst>
                  <a:lin ang="5400000"/>
                </a:gradFill>
                <a:latin typeface="Corbel"/>
                <a:cs typeface="Arial" pitchFamily="34" charset="0"/>
              </a:rPr>
              <a:t>Başvuru Dönem ve Tarihleri</a:t>
            </a:r>
            <a:endParaRPr lang="tr-TR" sz="2200" b="1" spc="50" dirty="0">
              <a:ln w="11430"/>
              <a:gradFill>
                <a:gsLst>
                  <a:gs pos="25000">
                    <a:srgbClr val="C0504D">
                      <a:satMod val="155000"/>
                    </a:srgbClr>
                  </a:gs>
                  <a:gs pos="100000">
                    <a:srgbClr val="C0504D">
                      <a:shade val="45000"/>
                      <a:satMod val="165000"/>
                    </a:srgbClr>
                  </a:gs>
                </a:gsLst>
                <a:lin ang="5400000"/>
              </a:gradFill>
              <a:latin typeface="Corbel"/>
              <a:cs typeface="Arial" pitchFamily="34" charset="0"/>
            </a:endParaRPr>
          </a:p>
        </p:txBody>
      </p:sp>
      <p:sp>
        <p:nvSpPr>
          <p:cNvPr id="16" name="Metin kutusu 15"/>
          <p:cNvSpPr txBox="1"/>
          <p:nvPr/>
        </p:nvSpPr>
        <p:spPr>
          <a:xfrm>
            <a:off x="4355976" y="6405331"/>
            <a:ext cx="4752528" cy="338554"/>
          </a:xfrm>
          <a:prstGeom prst="rect">
            <a:avLst/>
          </a:prstGeom>
          <a:solidFill>
            <a:schemeClr val="lt1">
              <a:alpha val="0"/>
            </a:schemeClr>
          </a:solidFill>
          <a:ln>
            <a:noFill/>
          </a:ln>
        </p:spPr>
        <p:style>
          <a:lnRef idx="1">
            <a:schemeClr val="accent1"/>
          </a:lnRef>
          <a:fillRef idx="1001">
            <a:schemeClr val="lt1"/>
          </a:fillRef>
          <a:effectRef idx="1">
            <a:schemeClr val="accent1"/>
          </a:effectRef>
          <a:fontRef idx="minor">
            <a:schemeClr val="dk1"/>
          </a:fontRef>
        </p:style>
        <p:txBody>
          <a:bodyPr wrap="square">
            <a:spAutoFit/>
          </a:bodyPr>
          <a:lstStyle/>
          <a:p>
            <a:pPr>
              <a:defRPr/>
            </a:pPr>
            <a:r>
              <a:rPr lang="tr-TR" sz="1600" dirty="0">
                <a:ln w="10541" cmpd="sng">
                  <a:solidFill>
                    <a:srgbClr val="4F81BD">
                      <a:shade val="88000"/>
                      <a:satMod val="110000"/>
                    </a:srgbClr>
                  </a:solidFill>
                  <a:prstDash val="solid"/>
                </a:ln>
                <a:solidFill>
                  <a:prstClr val="black"/>
                </a:solidFill>
              </a:rPr>
              <a:t>Detaylı bilgi için:</a:t>
            </a:r>
            <a:r>
              <a:rPr lang="tr-TR" sz="1600" dirty="0">
                <a:ln w="10541" cmpd="sng">
                  <a:solidFill>
                    <a:srgbClr val="4F81BD">
                      <a:shade val="88000"/>
                      <a:satMod val="110000"/>
                    </a:srgbClr>
                  </a:solidFill>
                  <a:prstDash val="solid"/>
                </a:ln>
                <a:solidFill>
                  <a:srgbClr val="C00000"/>
                </a:solidFill>
              </a:rPr>
              <a:t> </a:t>
            </a:r>
            <a:r>
              <a:rPr lang="tr-TR" sz="1600" dirty="0">
                <a:ln w="10541" cmpd="sng">
                  <a:solidFill>
                    <a:srgbClr val="4F81BD">
                      <a:shade val="88000"/>
                      <a:satMod val="110000"/>
                    </a:srgbClr>
                  </a:solidFill>
                  <a:prstDash val="solid"/>
                </a:ln>
                <a:solidFill>
                  <a:srgbClr val="C00000"/>
                </a:solidFill>
                <a:hlinkClick r:id="rId2"/>
              </a:rPr>
              <a:t>http://</a:t>
            </a:r>
            <a:r>
              <a:rPr lang="tr-TR" sz="1600" dirty="0" smtClean="0">
                <a:ln w="10541" cmpd="sng">
                  <a:solidFill>
                    <a:srgbClr val="4F81BD">
                      <a:shade val="88000"/>
                      <a:satMod val="110000"/>
                    </a:srgbClr>
                  </a:solidFill>
                  <a:prstDash val="solid"/>
                </a:ln>
                <a:solidFill>
                  <a:srgbClr val="C00000"/>
                </a:solidFill>
                <a:hlinkClick r:id="rId2"/>
              </a:rPr>
              <a:t>www.tubitak.gov.tr/ardeb3001</a:t>
            </a:r>
            <a:r>
              <a:rPr lang="tr-TR" sz="1600" dirty="0" smtClean="0">
                <a:ln w="10541" cmpd="sng">
                  <a:solidFill>
                    <a:srgbClr val="4F81BD">
                      <a:shade val="88000"/>
                      <a:satMod val="110000"/>
                    </a:srgbClr>
                  </a:solidFill>
                  <a:prstDash val="solid"/>
                </a:ln>
                <a:solidFill>
                  <a:srgbClr val="C00000"/>
                </a:solidFill>
              </a:rPr>
              <a:t> </a:t>
            </a:r>
            <a:endParaRPr lang="tr-TR" sz="1600" dirty="0">
              <a:ln w="10541" cmpd="sng">
                <a:solidFill>
                  <a:srgbClr val="4F81BD">
                    <a:shade val="88000"/>
                    <a:satMod val="110000"/>
                  </a:srgbClr>
                </a:solidFill>
                <a:prstDash val="solid"/>
              </a:ln>
              <a:solidFill>
                <a:srgbClr val="C00000"/>
              </a:solidFill>
            </a:endParaRPr>
          </a:p>
        </p:txBody>
      </p:sp>
      <p:sp>
        <p:nvSpPr>
          <p:cNvPr id="17" name="Akış Çizelgesi: Sıralı Erişimli Depolama 16"/>
          <p:cNvSpPr/>
          <p:nvPr/>
        </p:nvSpPr>
        <p:spPr>
          <a:xfrm>
            <a:off x="611560" y="3909054"/>
            <a:ext cx="3312368" cy="1680188"/>
          </a:xfrm>
          <a:prstGeom prst="flowChartMagneticTape">
            <a:avLst/>
          </a:prstGeom>
          <a:solidFill>
            <a:srgbClr val="C00000"/>
          </a:solidFill>
          <a:ln>
            <a:solidFill>
              <a:srgbClr val="C00000"/>
            </a:solidFill>
          </a:ln>
          <a:effectLst>
            <a:innerShdw blurRad="63500" dist="50800" dir="8100000">
              <a:prstClr val="black">
                <a:alpha val="50000"/>
              </a:prstClr>
            </a:innerShdw>
          </a:effectLst>
        </p:spPr>
        <p:style>
          <a:lnRef idx="0">
            <a:schemeClr val="lt1">
              <a:hueOff val="0"/>
              <a:satOff val="0"/>
              <a:lumOff val="0"/>
              <a:alphaOff val="0"/>
            </a:schemeClr>
          </a:lnRef>
          <a:fillRef idx="1">
            <a:schemeClr val="accent3">
              <a:hueOff val="0"/>
              <a:satOff val="0"/>
              <a:lumOff val="0"/>
              <a:alphaOff val="0"/>
            </a:schemeClr>
          </a:fillRef>
          <a:effectRef idx="2">
            <a:schemeClr val="accent3">
              <a:hueOff val="0"/>
              <a:satOff val="0"/>
              <a:lumOff val="0"/>
              <a:alphaOff val="0"/>
            </a:schemeClr>
          </a:effectRef>
          <a:fontRef idx="minor">
            <a:schemeClr val="lt1"/>
          </a:fontRef>
        </p:style>
        <p:txBody>
          <a:bodyPr spcFirstLastPara="0" vert="horz" wrap="square" lIns="216354" tIns="189034" rIns="216354" bIns="189034" numCol="1" spcCol="1270" rtlCol="0" anchor="ctr" anchorCtr="0">
            <a:noAutofit/>
          </a:bodyPr>
          <a:lstStyle/>
          <a:p>
            <a:pPr algn="ctr" defTabSz="711200">
              <a:spcAft>
                <a:spcPts val="600"/>
              </a:spcAft>
            </a:pPr>
            <a:r>
              <a:rPr lang="tr-TR" sz="4000" b="1" dirty="0" smtClean="0">
                <a:solidFill>
                  <a:prstClr val="white"/>
                </a:solidFill>
              </a:rPr>
              <a:t>500 </a:t>
            </a:r>
            <a:r>
              <a:rPr lang="tr-TR" sz="2000" dirty="0" smtClean="0">
                <a:solidFill>
                  <a:prstClr val="white"/>
                </a:solidFill>
              </a:rPr>
              <a:t>TL/ay</a:t>
            </a:r>
            <a:r>
              <a:rPr lang="tr-TR" sz="3200" b="1" dirty="0" smtClean="0">
                <a:solidFill>
                  <a:prstClr val="white"/>
                </a:solidFill>
              </a:rPr>
              <a:t> </a:t>
            </a:r>
          </a:p>
          <a:p>
            <a:pPr algn="ctr" defTabSz="711200">
              <a:lnSpc>
                <a:spcPct val="90000"/>
              </a:lnSpc>
              <a:spcAft>
                <a:spcPct val="35000"/>
              </a:spcAft>
            </a:pPr>
            <a:r>
              <a:rPr lang="tr-TR" sz="1600" b="1" dirty="0" smtClean="0">
                <a:solidFill>
                  <a:prstClr val="white"/>
                </a:solidFill>
              </a:rPr>
              <a:t>Proje Teşvik İkramiyesi</a:t>
            </a:r>
          </a:p>
        </p:txBody>
      </p:sp>
      <p:graphicFrame>
        <p:nvGraphicFramePr>
          <p:cNvPr id="15" name="25 Diyagram"/>
          <p:cNvGraphicFramePr/>
          <p:nvPr>
            <p:extLst>
              <p:ext uri="{D42A27DB-BD31-4B8C-83A1-F6EECF244321}">
                <p14:modId xmlns:p14="http://schemas.microsoft.com/office/powerpoint/2010/main" val="748477284"/>
              </p:ext>
            </p:extLst>
          </p:nvPr>
        </p:nvGraphicFramePr>
        <p:xfrm>
          <a:off x="395536" y="1665357"/>
          <a:ext cx="3672408" cy="20516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9" name="Yukarı Ok 18"/>
          <p:cNvSpPr/>
          <p:nvPr/>
        </p:nvSpPr>
        <p:spPr>
          <a:xfrm>
            <a:off x="4596563" y="4687493"/>
            <a:ext cx="2160240" cy="1440160"/>
          </a:xfrm>
          <a:prstGeom prst="upArrow">
            <a:avLst/>
          </a:prstGeom>
          <a:solidFill>
            <a:srgbClr val="C00000"/>
          </a:solidFill>
          <a:ln>
            <a:solidFill>
              <a:srgbClr val="C00000"/>
            </a:solidFill>
          </a:ln>
          <a:effectLst>
            <a:innerShdw blurRad="63500" dist="50800" dir="8100000">
              <a:prstClr val="black">
                <a:alpha val="50000"/>
              </a:prstClr>
            </a:innerShdw>
          </a:effectLst>
        </p:spPr>
        <p:style>
          <a:lnRef idx="0">
            <a:schemeClr val="lt1">
              <a:hueOff val="0"/>
              <a:satOff val="0"/>
              <a:lumOff val="0"/>
              <a:alphaOff val="0"/>
            </a:schemeClr>
          </a:lnRef>
          <a:fillRef idx="1">
            <a:schemeClr val="accent3">
              <a:hueOff val="0"/>
              <a:satOff val="0"/>
              <a:lumOff val="0"/>
              <a:alphaOff val="0"/>
            </a:schemeClr>
          </a:fillRef>
          <a:effectRef idx="2">
            <a:schemeClr val="accent3">
              <a:hueOff val="0"/>
              <a:satOff val="0"/>
              <a:lumOff val="0"/>
              <a:alphaOff val="0"/>
            </a:schemeClr>
          </a:effectRef>
          <a:fontRef idx="minor">
            <a:schemeClr val="lt1"/>
          </a:fontRef>
        </p:style>
        <p:txBody>
          <a:bodyPr spcFirstLastPara="0" vert="horz" wrap="square" lIns="216354" tIns="189034" rIns="216354" bIns="189034" numCol="1" spcCol="1270" rtlCol="0" anchor="ctr" anchorCtr="0">
            <a:noAutofit/>
          </a:bodyPr>
          <a:lstStyle/>
          <a:p>
            <a:pPr algn="ctr" defTabSz="711200">
              <a:lnSpc>
                <a:spcPct val="90000"/>
              </a:lnSpc>
              <a:spcAft>
                <a:spcPct val="35000"/>
              </a:spcAft>
            </a:pPr>
            <a:r>
              <a:rPr lang="tr-TR" sz="1600" b="1" dirty="0" smtClean="0">
                <a:solidFill>
                  <a:prstClr val="white"/>
                </a:solidFill>
              </a:rPr>
              <a:t>Yüksek Kabul Oranı</a:t>
            </a:r>
          </a:p>
        </p:txBody>
      </p:sp>
    </p:spTree>
    <p:extLst>
      <p:ext uri="{BB962C8B-B14F-4D97-AF65-F5344CB8AC3E}">
        <p14:creationId xmlns:p14="http://schemas.microsoft.com/office/powerpoint/2010/main" val="9587720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0"/>
            <a:ext cx="7776864" cy="706090"/>
          </a:xfrm>
        </p:spPr>
        <p:txBody>
          <a:bodyPr>
            <a:normAutofit/>
          </a:bodyPr>
          <a:lstStyle/>
          <a:p>
            <a:r>
              <a:rPr lang="tr-TR" sz="2800" dirty="0" smtClean="0">
                <a:latin typeface="+mj-lt"/>
              </a:rPr>
              <a:t>TÜBİTAK’ın Görevleri*</a:t>
            </a:r>
            <a:endParaRPr lang="tr-TR" sz="2800" dirty="0">
              <a:latin typeface="+mj-lt"/>
            </a:endParaRPr>
          </a:p>
        </p:txBody>
      </p:sp>
      <p:grpSp>
        <p:nvGrpSpPr>
          <p:cNvPr id="3" name="14 Grup"/>
          <p:cNvGrpSpPr/>
          <p:nvPr/>
        </p:nvGrpSpPr>
        <p:grpSpPr>
          <a:xfrm>
            <a:off x="6466551" y="2636912"/>
            <a:ext cx="2378431" cy="2559988"/>
            <a:chOff x="1747967" y="917240"/>
            <a:chExt cx="2824034" cy="2920028"/>
          </a:xfrm>
        </p:grpSpPr>
        <p:pic>
          <p:nvPicPr>
            <p:cNvPr id="4" name="3 Resim" descr="TÜBİTAK MAM_2 copy.png"/>
            <p:cNvPicPr preferRelativeResize="0">
              <a:picLocks noChangeAspect="1"/>
            </p:cNvPicPr>
            <p:nvPr/>
          </p:nvPicPr>
          <p:blipFill>
            <a:blip r:embed="rId3" cstate="print"/>
            <a:srcRect b="23750"/>
            <a:stretch>
              <a:fillRect/>
            </a:stretch>
          </p:blipFill>
          <p:spPr>
            <a:xfrm>
              <a:off x="1747967" y="917240"/>
              <a:ext cx="2824034" cy="2876060"/>
            </a:xfrm>
            <a:prstGeom prst="rect">
              <a:avLst/>
            </a:prstGeom>
          </p:spPr>
        </p:pic>
        <p:pic>
          <p:nvPicPr>
            <p:cNvPr id="5" name="4 Resim" descr="TÜBİTAK MAM_2 copy.png"/>
            <p:cNvPicPr preferRelativeResize="0">
              <a:picLocks noChangeAspect="1"/>
            </p:cNvPicPr>
            <p:nvPr/>
          </p:nvPicPr>
          <p:blipFill>
            <a:blip r:embed="rId4" cstate="print"/>
            <a:srcRect t="79400"/>
            <a:stretch>
              <a:fillRect/>
            </a:stretch>
          </p:blipFill>
          <p:spPr>
            <a:xfrm rot="3300000">
              <a:off x="1295014" y="2691476"/>
              <a:ext cx="1797112" cy="494472"/>
            </a:xfrm>
            <a:prstGeom prst="rect">
              <a:avLst/>
            </a:prstGeom>
            <a:effectLst>
              <a:glow rad="101600">
                <a:schemeClr val="bg1">
                  <a:alpha val="60000"/>
                </a:schemeClr>
              </a:glow>
            </a:effectLst>
          </p:spPr>
        </p:pic>
      </p:grpSp>
      <p:sp>
        <p:nvSpPr>
          <p:cNvPr id="17" name="23 İçerik Yer Tutucusu"/>
          <p:cNvSpPr>
            <a:spLocks noGrp="1"/>
          </p:cNvSpPr>
          <p:nvPr>
            <p:ph idx="1"/>
          </p:nvPr>
        </p:nvSpPr>
        <p:spPr>
          <a:xfrm>
            <a:off x="288032" y="980728"/>
            <a:ext cx="8388424" cy="5040559"/>
          </a:xfrm>
        </p:spPr>
        <p:txBody>
          <a:bodyPr>
            <a:noAutofit/>
          </a:bodyPr>
          <a:lstStyle/>
          <a:p>
            <a:pPr>
              <a:lnSpc>
                <a:spcPct val="150000"/>
              </a:lnSpc>
              <a:spcBef>
                <a:spcPts val="1200"/>
              </a:spcBef>
            </a:pPr>
            <a:r>
              <a:rPr lang="tr-TR" sz="2400" b="1" dirty="0">
                <a:solidFill>
                  <a:srgbClr val="002060"/>
                </a:solidFill>
                <a:latin typeface="+mj-lt"/>
              </a:rPr>
              <a:t>Bilim, teknoloji ve yenilik politikaları</a:t>
            </a:r>
            <a:r>
              <a:rPr lang="tr-TR" sz="2400" dirty="0">
                <a:latin typeface="+mj-lt"/>
              </a:rPr>
              <a:t> </a:t>
            </a:r>
            <a:r>
              <a:rPr lang="tr-TR" sz="2400" dirty="0" smtClean="0">
                <a:latin typeface="+mj-lt"/>
              </a:rPr>
              <a:t>oluşturmak</a:t>
            </a:r>
            <a:endParaRPr lang="tr-TR" sz="2400" dirty="0">
              <a:latin typeface="+mj-lt"/>
            </a:endParaRPr>
          </a:p>
          <a:p>
            <a:pPr lvl="0">
              <a:lnSpc>
                <a:spcPct val="150000"/>
              </a:lnSpc>
              <a:spcBef>
                <a:spcPts val="1800"/>
              </a:spcBef>
            </a:pPr>
            <a:r>
              <a:rPr lang="tr-TR" sz="2400" b="1" dirty="0" smtClean="0">
                <a:solidFill>
                  <a:srgbClr val="002060"/>
                </a:solidFill>
                <a:latin typeface="+mj-lt"/>
              </a:rPr>
              <a:t>Ar-Ge altyapısı oluşturmak ve destek </a:t>
            </a:r>
            <a:r>
              <a:rPr lang="tr-TR" sz="2400" dirty="0" smtClean="0">
                <a:latin typeface="+mj-lt"/>
              </a:rPr>
              <a:t>sağlamak</a:t>
            </a:r>
            <a:endParaRPr lang="tr-TR" sz="2400" dirty="0">
              <a:latin typeface="+mj-lt"/>
            </a:endParaRPr>
          </a:p>
          <a:p>
            <a:pPr lvl="0">
              <a:spcBef>
                <a:spcPts val="1800"/>
              </a:spcBef>
            </a:pPr>
            <a:endParaRPr lang="tr-TR" sz="2400" dirty="0">
              <a:latin typeface="+mj-lt"/>
            </a:endParaRPr>
          </a:p>
          <a:p>
            <a:pPr lvl="0">
              <a:spcBef>
                <a:spcPts val="1800"/>
              </a:spcBef>
            </a:pPr>
            <a:endParaRPr lang="tr-TR" sz="2400" dirty="0">
              <a:latin typeface="+mj-lt"/>
            </a:endParaRPr>
          </a:p>
          <a:p>
            <a:pPr lvl="0">
              <a:spcBef>
                <a:spcPts val="1800"/>
              </a:spcBef>
            </a:pPr>
            <a:endParaRPr lang="tr-TR" sz="2400" dirty="0">
              <a:latin typeface="+mj-lt"/>
            </a:endParaRPr>
          </a:p>
          <a:p>
            <a:pPr lvl="0">
              <a:spcBef>
                <a:spcPts val="1800"/>
              </a:spcBef>
            </a:pPr>
            <a:endParaRPr lang="tr-TR" sz="2400" dirty="0">
              <a:latin typeface="+mj-lt"/>
            </a:endParaRPr>
          </a:p>
          <a:p>
            <a:pPr marL="0" lvl="0" indent="0">
              <a:spcBef>
                <a:spcPts val="1800"/>
              </a:spcBef>
              <a:buNone/>
            </a:pPr>
            <a:r>
              <a:rPr lang="tr-TR" sz="2000" dirty="0" smtClean="0">
                <a:latin typeface="+mj-lt"/>
              </a:rPr>
              <a:t/>
            </a:r>
            <a:br>
              <a:rPr lang="tr-TR" sz="2000" dirty="0" smtClean="0">
                <a:latin typeface="+mj-lt"/>
              </a:rPr>
            </a:br>
            <a:endParaRPr lang="tr-TR" sz="100" dirty="0" smtClean="0">
              <a:latin typeface="+mj-lt"/>
            </a:endParaRPr>
          </a:p>
          <a:p>
            <a:pPr>
              <a:spcBef>
                <a:spcPts val="1800"/>
              </a:spcBef>
              <a:buNone/>
            </a:pPr>
            <a:endParaRPr lang="tr-TR" sz="500" dirty="0" smtClean="0">
              <a:latin typeface="+mj-lt"/>
            </a:endParaRPr>
          </a:p>
          <a:p>
            <a:pPr>
              <a:spcBef>
                <a:spcPts val="2400"/>
              </a:spcBef>
            </a:pPr>
            <a:r>
              <a:rPr lang="tr-TR" sz="2400" b="1" dirty="0" smtClean="0">
                <a:solidFill>
                  <a:srgbClr val="002060"/>
                </a:solidFill>
                <a:latin typeface="+mj-lt"/>
              </a:rPr>
              <a:t>Stratejik alanlar</a:t>
            </a:r>
            <a:r>
              <a:rPr lang="tr-TR" sz="2400" dirty="0" smtClean="0">
                <a:latin typeface="+mj-lt"/>
              </a:rPr>
              <a:t>da araştırmalar yapmak</a:t>
            </a:r>
            <a:br>
              <a:rPr lang="tr-TR" sz="2400" dirty="0" smtClean="0">
                <a:latin typeface="+mj-lt"/>
              </a:rPr>
            </a:br>
            <a:endParaRPr lang="tr-TR" sz="2400" dirty="0" smtClean="0">
              <a:latin typeface="+mj-lt"/>
            </a:endParaRPr>
          </a:p>
        </p:txBody>
      </p:sp>
      <p:sp>
        <p:nvSpPr>
          <p:cNvPr id="18" name="17 Metin kutusu"/>
          <p:cNvSpPr txBox="1"/>
          <p:nvPr/>
        </p:nvSpPr>
        <p:spPr>
          <a:xfrm>
            <a:off x="0" y="6433591"/>
            <a:ext cx="9001000" cy="307777"/>
          </a:xfrm>
          <a:prstGeom prst="rect">
            <a:avLst/>
          </a:prstGeom>
          <a:noFill/>
        </p:spPr>
        <p:txBody>
          <a:bodyPr wrap="square" rtlCol="0">
            <a:spAutoFit/>
          </a:bodyPr>
          <a:lstStyle/>
          <a:p>
            <a:pPr algn="ctr"/>
            <a:r>
              <a:rPr lang="tr-TR" sz="1400" dirty="0" smtClean="0">
                <a:solidFill>
                  <a:schemeClr val="tx1"/>
                </a:solidFill>
                <a:latin typeface="+mj-lt"/>
              </a:rPr>
              <a:t>* 278 Sayılı TÜBİTAK’ın Kurulması Hakkındaki Kanun’un 2. maddesindeki görevlerden derlenmiştir. </a:t>
            </a:r>
            <a:endParaRPr lang="tr-TR" sz="1400" dirty="0">
              <a:solidFill>
                <a:schemeClr val="tx1"/>
              </a:solidFill>
              <a:latin typeface="+mj-lt"/>
            </a:endParaRPr>
          </a:p>
        </p:txBody>
      </p:sp>
      <p:graphicFrame>
        <p:nvGraphicFramePr>
          <p:cNvPr id="6" name="Diagram 5"/>
          <p:cNvGraphicFramePr/>
          <p:nvPr>
            <p:extLst>
              <p:ext uri="{D42A27DB-BD31-4B8C-83A1-F6EECF244321}">
                <p14:modId xmlns:p14="http://schemas.microsoft.com/office/powerpoint/2010/main" val="711754153"/>
              </p:ext>
            </p:extLst>
          </p:nvPr>
        </p:nvGraphicFramePr>
        <p:xfrm>
          <a:off x="971601" y="2420888"/>
          <a:ext cx="4608511" cy="322815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1335367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1 Başlık"/>
          <p:cNvSpPr>
            <a:spLocks noGrp="1"/>
          </p:cNvSpPr>
          <p:nvPr>
            <p:ph type="title"/>
          </p:nvPr>
        </p:nvSpPr>
        <p:spPr>
          <a:xfrm>
            <a:off x="35496" y="0"/>
            <a:ext cx="7848600" cy="706439"/>
          </a:xfrm>
        </p:spPr>
        <p:txBody>
          <a:bodyPr>
            <a:normAutofit/>
          </a:bodyPr>
          <a:lstStyle/>
          <a:p>
            <a:pPr>
              <a:defRPr/>
            </a:pPr>
            <a:r>
              <a:rPr lang="tr-TR" sz="2500" dirty="0" smtClean="0"/>
              <a:t>3501 - Kariyer Geliştirme Programı</a:t>
            </a:r>
            <a:endParaRPr lang="sv-SE" sz="2500" dirty="0" smtClean="0">
              <a:cs typeface="Arial" pitchFamily="34" charset="0"/>
            </a:endParaRPr>
          </a:p>
        </p:txBody>
      </p:sp>
      <p:sp>
        <p:nvSpPr>
          <p:cNvPr id="9" name="8 Metin kutusu"/>
          <p:cNvSpPr txBox="1"/>
          <p:nvPr/>
        </p:nvSpPr>
        <p:spPr>
          <a:xfrm>
            <a:off x="292882" y="1053898"/>
            <a:ext cx="3240360" cy="430887"/>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tr-TR" sz="2200" b="1" spc="50" dirty="0">
                <a:ln w="11430"/>
                <a:gradFill>
                  <a:gsLst>
                    <a:gs pos="25000">
                      <a:srgbClr val="C0504D">
                        <a:satMod val="155000"/>
                      </a:srgbClr>
                    </a:gs>
                    <a:gs pos="100000">
                      <a:srgbClr val="C0504D">
                        <a:shade val="45000"/>
                        <a:satMod val="165000"/>
                      </a:srgbClr>
                    </a:gs>
                  </a:gsLst>
                  <a:lin ang="5400000"/>
                </a:gradFill>
                <a:latin typeface="Corbel"/>
                <a:cs typeface="Arial" pitchFamily="34" charset="0"/>
              </a:rPr>
              <a:t>Kimler Başvurabilir</a:t>
            </a:r>
          </a:p>
        </p:txBody>
      </p:sp>
      <p:graphicFrame>
        <p:nvGraphicFramePr>
          <p:cNvPr id="15" name="14 Tablo"/>
          <p:cNvGraphicFramePr>
            <a:graphicFrameLocks noGrp="1"/>
          </p:cNvGraphicFramePr>
          <p:nvPr>
            <p:extLst>
              <p:ext uri="{D42A27DB-BD31-4B8C-83A1-F6EECF244321}">
                <p14:modId xmlns:p14="http://schemas.microsoft.com/office/powerpoint/2010/main" val="1470973533"/>
              </p:ext>
            </p:extLst>
          </p:nvPr>
        </p:nvGraphicFramePr>
        <p:xfrm>
          <a:off x="4499992" y="1700807"/>
          <a:ext cx="4320480" cy="1368154"/>
        </p:xfrm>
        <a:graphic>
          <a:graphicData uri="http://schemas.openxmlformats.org/drawingml/2006/table">
            <a:tbl>
              <a:tblPr firstRow="1" bandRow="1">
                <a:tableStyleId>{0505E3EF-67EA-436B-97B2-0124C06EBD24}</a:tableStyleId>
              </a:tblPr>
              <a:tblGrid>
                <a:gridCol w="2160240"/>
                <a:gridCol w="2160240"/>
              </a:tblGrid>
              <a:tr h="684077">
                <a:tc>
                  <a:txBody>
                    <a:bodyPr/>
                    <a:lstStyle/>
                    <a:p>
                      <a:r>
                        <a:rPr lang="tr-TR" sz="1900" dirty="0" smtClean="0">
                          <a:effectLst/>
                          <a:latin typeface="+mn-lt"/>
                          <a:cs typeface="Arial" pitchFamily="34" charset="0"/>
                        </a:rPr>
                        <a:t>Destek Süresi</a:t>
                      </a:r>
                      <a:endParaRPr lang="tr-TR" sz="1900" dirty="0">
                        <a:effectLst/>
                        <a:latin typeface="+mn-lt"/>
                        <a:cs typeface="Arial" pitchFamily="34" charset="0"/>
                      </a:endParaRPr>
                    </a:p>
                  </a:txBody>
                  <a:tcPr marL="91442" marR="91442" marT="45736" marB="45736" anchor="ctr"/>
                </a:tc>
                <a:tc>
                  <a:txBody>
                    <a:bodyPr/>
                    <a:lstStyle/>
                    <a:p>
                      <a:r>
                        <a:rPr lang="tr-TR" sz="2400" b="1" kern="1200" baseline="0" dirty="0" smtClean="0">
                          <a:solidFill>
                            <a:srgbClr val="002060"/>
                          </a:solidFill>
                          <a:effectLst/>
                          <a:latin typeface="+mn-lt"/>
                          <a:ea typeface="+mn-ea"/>
                          <a:cs typeface="Arial" pitchFamily="34" charset="0"/>
                        </a:rPr>
                        <a:t>36</a:t>
                      </a:r>
                      <a:r>
                        <a:rPr lang="tr-TR" sz="1900" b="0" dirty="0" smtClean="0">
                          <a:effectLst/>
                          <a:latin typeface="+mn-lt"/>
                          <a:cs typeface="Arial" pitchFamily="34" charset="0"/>
                        </a:rPr>
                        <a:t> </a:t>
                      </a:r>
                      <a:r>
                        <a:rPr lang="tr-TR" sz="1500" b="0" kern="1200" dirty="0" smtClean="0">
                          <a:solidFill>
                            <a:schemeClr val="dk1"/>
                          </a:solidFill>
                          <a:effectLst/>
                          <a:latin typeface="+mn-lt"/>
                          <a:ea typeface="+mn-ea"/>
                          <a:cs typeface="Arial" pitchFamily="34" charset="0"/>
                        </a:rPr>
                        <a:t>aya kadar</a:t>
                      </a:r>
                      <a:endParaRPr lang="tr-TR" sz="1500" b="0" kern="1200" dirty="0">
                        <a:solidFill>
                          <a:schemeClr val="dk1"/>
                        </a:solidFill>
                        <a:effectLst/>
                        <a:latin typeface="+mn-lt"/>
                        <a:ea typeface="+mn-ea"/>
                        <a:cs typeface="Arial" pitchFamily="34" charset="0"/>
                      </a:endParaRPr>
                    </a:p>
                  </a:txBody>
                  <a:tcPr marL="91442" marR="91442" marT="45736" marB="45736" anchor="ctr"/>
                </a:tc>
              </a:tr>
              <a:tr h="684077">
                <a:tc>
                  <a:txBody>
                    <a:bodyPr/>
                    <a:lstStyle/>
                    <a:p>
                      <a:r>
                        <a:rPr lang="tr-TR" sz="1900" b="1" dirty="0" smtClean="0">
                          <a:effectLst/>
                          <a:latin typeface="+mn-lt"/>
                          <a:cs typeface="Arial" pitchFamily="34" charset="0"/>
                        </a:rPr>
                        <a:t>Destek Miktarı</a:t>
                      </a:r>
                    </a:p>
                  </a:txBody>
                  <a:tcPr marL="91442" marR="91442" marT="45736" marB="45736" anchor="ctr"/>
                </a:tc>
                <a:tc>
                  <a:txBody>
                    <a:bodyPr/>
                    <a:lstStyle/>
                    <a:p>
                      <a:pPr marL="0" algn="l" defTabSz="914400" rtl="0" eaLnBrk="1" latinLnBrk="0" hangingPunct="1"/>
                      <a:r>
                        <a:rPr lang="tr-TR" sz="2400" b="1" kern="1200" baseline="0" dirty="0" smtClean="0">
                          <a:solidFill>
                            <a:srgbClr val="002060"/>
                          </a:solidFill>
                          <a:effectLst/>
                          <a:latin typeface="+mn-lt"/>
                          <a:ea typeface="+mn-ea"/>
                          <a:cs typeface="Arial" pitchFamily="34" charset="0"/>
                        </a:rPr>
                        <a:t>225.000</a:t>
                      </a:r>
                      <a:r>
                        <a:rPr lang="tr-TR" sz="2000" b="1" kern="1200" baseline="0" dirty="0" smtClean="0">
                          <a:solidFill>
                            <a:srgbClr val="002060"/>
                          </a:solidFill>
                          <a:effectLst/>
                          <a:latin typeface="+mn-lt"/>
                          <a:ea typeface="+mn-ea"/>
                          <a:cs typeface="Arial" pitchFamily="34" charset="0"/>
                        </a:rPr>
                        <a:t> </a:t>
                      </a:r>
                      <a:r>
                        <a:rPr lang="tr-TR" sz="1500" b="0" kern="1200" dirty="0" smtClean="0">
                          <a:solidFill>
                            <a:schemeClr val="dk1"/>
                          </a:solidFill>
                          <a:effectLst/>
                          <a:latin typeface="+mn-lt"/>
                          <a:ea typeface="+mn-ea"/>
                          <a:cs typeface="Arial" pitchFamily="34" charset="0"/>
                        </a:rPr>
                        <a:t>TL’ye kadar</a:t>
                      </a:r>
                    </a:p>
                  </a:txBody>
                  <a:tcPr marL="91442" marR="91442" marT="45736" marB="45736" anchor="ctr"/>
                </a:tc>
              </a:tr>
            </a:tbl>
          </a:graphicData>
        </a:graphic>
      </p:graphicFrame>
      <p:graphicFrame>
        <p:nvGraphicFramePr>
          <p:cNvPr id="26" name="25 Diyagram"/>
          <p:cNvGraphicFramePr/>
          <p:nvPr>
            <p:extLst>
              <p:ext uri="{D42A27DB-BD31-4B8C-83A1-F6EECF244321}">
                <p14:modId xmlns:p14="http://schemas.microsoft.com/office/powerpoint/2010/main" val="3720227842"/>
              </p:ext>
            </p:extLst>
          </p:nvPr>
        </p:nvGraphicFramePr>
        <p:xfrm>
          <a:off x="-36512" y="1724230"/>
          <a:ext cx="3960440" cy="18007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8 Metin kutusu"/>
          <p:cNvSpPr txBox="1"/>
          <p:nvPr/>
        </p:nvSpPr>
        <p:spPr>
          <a:xfrm>
            <a:off x="5112060" y="1053898"/>
            <a:ext cx="3240360" cy="430887"/>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tr-TR" sz="2200" b="1" spc="50" dirty="0" smtClean="0">
                <a:ln w="11430"/>
                <a:gradFill>
                  <a:gsLst>
                    <a:gs pos="25000">
                      <a:srgbClr val="C0504D">
                        <a:satMod val="155000"/>
                      </a:srgbClr>
                    </a:gs>
                    <a:gs pos="100000">
                      <a:srgbClr val="C0504D">
                        <a:shade val="45000"/>
                        <a:satMod val="165000"/>
                      </a:srgbClr>
                    </a:gs>
                  </a:gsLst>
                  <a:lin ang="5400000"/>
                </a:gradFill>
                <a:latin typeface="Corbel"/>
                <a:cs typeface="Arial" pitchFamily="34" charset="0"/>
              </a:rPr>
              <a:t>Destek Özellikleri</a:t>
            </a:r>
            <a:endParaRPr lang="tr-TR" sz="2200" b="1" spc="50" dirty="0">
              <a:ln w="11430"/>
              <a:gradFill>
                <a:gsLst>
                  <a:gs pos="25000">
                    <a:srgbClr val="C0504D">
                      <a:satMod val="155000"/>
                    </a:srgbClr>
                  </a:gs>
                  <a:gs pos="100000">
                    <a:srgbClr val="C0504D">
                      <a:shade val="45000"/>
                      <a:satMod val="165000"/>
                    </a:srgbClr>
                  </a:gs>
                </a:gsLst>
                <a:lin ang="5400000"/>
              </a:gradFill>
              <a:latin typeface="Corbel"/>
              <a:cs typeface="Arial" pitchFamily="34" charset="0"/>
            </a:endParaRPr>
          </a:p>
        </p:txBody>
      </p:sp>
      <p:sp>
        <p:nvSpPr>
          <p:cNvPr id="13" name="8 Metin kutusu"/>
          <p:cNvSpPr txBox="1"/>
          <p:nvPr/>
        </p:nvSpPr>
        <p:spPr>
          <a:xfrm>
            <a:off x="4788024" y="3332990"/>
            <a:ext cx="3744416" cy="430887"/>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tr-TR" sz="2200" b="1" spc="50" dirty="0" smtClean="0">
                <a:ln w="11430"/>
                <a:gradFill>
                  <a:gsLst>
                    <a:gs pos="25000">
                      <a:srgbClr val="C0504D">
                        <a:satMod val="155000"/>
                      </a:srgbClr>
                    </a:gs>
                    <a:gs pos="100000">
                      <a:srgbClr val="C0504D">
                        <a:shade val="45000"/>
                        <a:satMod val="165000"/>
                      </a:srgbClr>
                    </a:gs>
                  </a:gsLst>
                  <a:lin ang="5400000"/>
                </a:gradFill>
                <a:latin typeface="Corbel"/>
                <a:cs typeface="Arial" pitchFamily="34" charset="0"/>
              </a:rPr>
              <a:t>Başvuru Dönem ve Tarihleri</a:t>
            </a:r>
            <a:endParaRPr lang="tr-TR" sz="2200" b="1" spc="50" dirty="0">
              <a:ln w="11430"/>
              <a:gradFill>
                <a:gsLst>
                  <a:gs pos="25000">
                    <a:srgbClr val="C0504D">
                      <a:satMod val="155000"/>
                    </a:srgbClr>
                  </a:gs>
                  <a:gs pos="100000">
                    <a:srgbClr val="C0504D">
                      <a:shade val="45000"/>
                      <a:satMod val="165000"/>
                    </a:srgbClr>
                  </a:gs>
                </a:gsLst>
                <a:lin ang="5400000"/>
              </a:gradFill>
              <a:latin typeface="Corbel"/>
              <a:cs typeface="Arial" pitchFamily="34" charset="0"/>
            </a:endParaRPr>
          </a:p>
        </p:txBody>
      </p:sp>
      <p:sp>
        <p:nvSpPr>
          <p:cNvPr id="14" name="Köşeli Çift Ayraç 13"/>
          <p:cNvSpPr/>
          <p:nvPr/>
        </p:nvSpPr>
        <p:spPr>
          <a:xfrm>
            <a:off x="724930" y="5733257"/>
            <a:ext cx="2808312" cy="893428"/>
          </a:xfrm>
          <a:prstGeom prst="chevron">
            <a:avLst/>
          </a:prstGeom>
          <a:solidFill>
            <a:schemeClr val="accent4">
              <a:lumMod val="75000"/>
            </a:schemeClr>
          </a:solidFill>
          <a:ln>
            <a:solidFill>
              <a:schemeClr val="accent4">
                <a:lumMod val="75000"/>
              </a:schemeClr>
            </a:solidFill>
          </a:ln>
          <a:effectLst>
            <a:innerShdw blurRad="63500" dist="50800" dir="8100000">
              <a:prstClr val="black">
                <a:alpha val="50000"/>
              </a:prstClr>
            </a:innerShdw>
          </a:effectLst>
        </p:spPr>
        <p:style>
          <a:lnRef idx="0">
            <a:schemeClr val="lt1">
              <a:hueOff val="0"/>
              <a:satOff val="0"/>
              <a:lumOff val="0"/>
              <a:alphaOff val="0"/>
            </a:schemeClr>
          </a:lnRef>
          <a:fillRef idx="1">
            <a:schemeClr val="accent3">
              <a:hueOff val="0"/>
              <a:satOff val="0"/>
              <a:lumOff val="0"/>
              <a:alphaOff val="0"/>
            </a:schemeClr>
          </a:fillRef>
          <a:effectRef idx="2">
            <a:schemeClr val="accent3">
              <a:hueOff val="0"/>
              <a:satOff val="0"/>
              <a:lumOff val="0"/>
              <a:alphaOff val="0"/>
            </a:schemeClr>
          </a:effectRef>
          <a:fontRef idx="minor">
            <a:schemeClr val="lt1"/>
          </a:fontRef>
        </p:style>
        <p:txBody>
          <a:bodyPr spcFirstLastPara="0" vert="horz" wrap="square" lIns="216354" tIns="189034" rIns="216354" bIns="189034" numCol="1" spcCol="1270" rtlCol="0" anchor="ctr" anchorCtr="0">
            <a:noAutofit/>
          </a:bodyPr>
          <a:lstStyle/>
          <a:p>
            <a:pPr algn="ctr" defTabSz="711200">
              <a:lnSpc>
                <a:spcPct val="90000"/>
              </a:lnSpc>
              <a:spcAft>
                <a:spcPct val="35000"/>
              </a:spcAft>
            </a:pPr>
            <a:r>
              <a:rPr lang="tr-TR" b="1" dirty="0" smtClean="0">
                <a:solidFill>
                  <a:prstClr val="white"/>
                </a:solidFill>
              </a:rPr>
              <a:t>4 ay </a:t>
            </a:r>
          </a:p>
          <a:p>
            <a:pPr algn="ctr" defTabSz="711200">
              <a:lnSpc>
                <a:spcPct val="90000"/>
              </a:lnSpc>
              <a:spcAft>
                <a:spcPct val="35000"/>
              </a:spcAft>
            </a:pPr>
            <a:r>
              <a:rPr lang="tr-TR" sz="1200" b="1" dirty="0" smtClean="0">
                <a:solidFill>
                  <a:prstClr val="white"/>
                </a:solidFill>
              </a:rPr>
              <a:t>Değerlendirme Süresi</a:t>
            </a:r>
          </a:p>
        </p:txBody>
      </p:sp>
      <p:graphicFrame>
        <p:nvGraphicFramePr>
          <p:cNvPr id="17" name="20 Tablo"/>
          <p:cNvGraphicFramePr>
            <a:graphicFrameLocks noGrp="1"/>
          </p:cNvGraphicFramePr>
          <p:nvPr>
            <p:extLst>
              <p:ext uri="{D42A27DB-BD31-4B8C-83A1-F6EECF244321}">
                <p14:modId xmlns:p14="http://schemas.microsoft.com/office/powerpoint/2010/main" val="1994656644"/>
              </p:ext>
            </p:extLst>
          </p:nvPr>
        </p:nvGraphicFramePr>
        <p:xfrm>
          <a:off x="4499992" y="3861048"/>
          <a:ext cx="4320480" cy="1341228"/>
        </p:xfrm>
        <a:graphic>
          <a:graphicData uri="http://schemas.openxmlformats.org/drawingml/2006/table">
            <a:tbl>
              <a:tblPr firstRow="1" bandRow="1">
                <a:tableStyleId>{C4B1156A-380E-4F78-BDF5-A606A8083BF9}</a:tableStyleId>
              </a:tblPr>
              <a:tblGrid>
                <a:gridCol w="2160240"/>
                <a:gridCol w="2160240"/>
              </a:tblGrid>
              <a:tr h="375973">
                <a:tc>
                  <a:txBody>
                    <a:bodyPr/>
                    <a:lstStyle/>
                    <a:p>
                      <a:r>
                        <a:rPr lang="tr-TR" sz="1900" dirty="0" smtClean="0">
                          <a:effectLst/>
                          <a:latin typeface="+mj-lt"/>
                          <a:cs typeface="Arial" pitchFamily="34" charset="0"/>
                        </a:rPr>
                        <a:t>Başvuru Dönemleri</a:t>
                      </a:r>
                      <a:endParaRPr lang="tr-TR" sz="1900" dirty="0">
                        <a:effectLst/>
                        <a:latin typeface="+mj-lt"/>
                        <a:cs typeface="Arial" pitchFamily="34" charset="0"/>
                      </a:endParaRPr>
                    </a:p>
                  </a:txBody>
                  <a:tcPr marL="91449" marR="91449" marT="45747" marB="45747" anchor="ctr"/>
                </a:tc>
                <a:tc>
                  <a:txBody>
                    <a:bodyPr/>
                    <a:lstStyle/>
                    <a:p>
                      <a:r>
                        <a:rPr lang="tr-TR" sz="1900" b="0" dirty="0" smtClean="0">
                          <a:effectLst/>
                          <a:latin typeface="+mj-lt"/>
                          <a:cs typeface="Arial" pitchFamily="34" charset="0"/>
                        </a:rPr>
                        <a:t>   Yılda 2 kere</a:t>
                      </a:r>
                    </a:p>
                  </a:txBody>
                  <a:tcPr marL="91449" marR="91449" marT="45747" marB="45747" anchor="ctr"/>
                </a:tc>
              </a:tr>
              <a:tr h="660453">
                <a:tc>
                  <a:txBody>
                    <a:bodyPr/>
                    <a:lstStyle/>
                    <a:p>
                      <a:pPr algn="l"/>
                      <a:r>
                        <a:rPr lang="tr-TR" sz="1900" b="1" dirty="0" smtClean="0">
                          <a:effectLst/>
                          <a:latin typeface="+mj-lt"/>
                          <a:cs typeface="Arial" pitchFamily="34" charset="0"/>
                        </a:rPr>
                        <a:t>Dönem Son Tarihleri</a:t>
                      </a:r>
                      <a:endParaRPr lang="tr-TR" sz="1900" b="1" dirty="0">
                        <a:effectLst/>
                        <a:latin typeface="+mj-lt"/>
                        <a:cs typeface="Arial" pitchFamily="34" charset="0"/>
                      </a:endParaRPr>
                    </a:p>
                  </a:txBody>
                  <a:tcPr marL="91449" marR="91449" marT="45747" marB="45747" anchor="ctr"/>
                </a:tc>
                <a:tc>
                  <a:txBody>
                    <a:bodyPr/>
                    <a:lstStyle/>
                    <a:p>
                      <a:r>
                        <a:rPr lang="tr-TR" sz="1900" baseline="0" dirty="0" smtClean="0">
                          <a:effectLst/>
                          <a:latin typeface="+mj-lt"/>
                          <a:cs typeface="Arial" pitchFamily="34" charset="0"/>
                        </a:rPr>
                        <a:t>   Ocak 2017</a:t>
                      </a:r>
                    </a:p>
                    <a:p>
                      <a:r>
                        <a:rPr lang="tr-TR" sz="1900" baseline="0" dirty="0" smtClean="0">
                          <a:effectLst/>
                          <a:latin typeface="+mj-lt"/>
                          <a:cs typeface="Arial" pitchFamily="34" charset="0"/>
                        </a:rPr>
                        <a:t>   Eylül 2017</a:t>
                      </a:r>
                    </a:p>
                  </a:txBody>
                  <a:tcPr marL="91449" marR="91449" marT="45747" marB="45747" anchor="ctr"/>
                </a:tc>
              </a:tr>
            </a:tbl>
          </a:graphicData>
        </a:graphic>
      </p:graphicFrame>
      <p:pic>
        <p:nvPicPr>
          <p:cNvPr id="1026" name="Picture 2" descr="C:\Users\fatih.esen\AppData\Local\Microsoft\Windows\Temporary Internet Files\Content.IE5\WLX96DWQ\MC900439262[1].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372200" y="5401242"/>
            <a:ext cx="936104" cy="936104"/>
          </a:xfrm>
          <a:prstGeom prst="ellipse">
            <a:avLst/>
          </a:prstGeom>
          <a:ln w="63500" cap="rnd">
            <a:solidFill>
              <a:srgbClr val="333333"/>
            </a:solidFill>
          </a:ln>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19" name="Akış Çizelgesi: Sıralı Erişimli Depolama 18"/>
          <p:cNvSpPr/>
          <p:nvPr/>
        </p:nvSpPr>
        <p:spPr>
          <a:xfrm>
            <a:off x="288715" y="3648642"/>
            <a:ext cx="3312368" cy="1800201"/>
          </a:xfrm>
          <a:prstGeom prst="flowChartMagneticTape">
            <a:avLst/>
          </a:prstGeom>
          <a:solidFill>
            <a:srgbClr val="C00000"/>
          </a:solidFill>
          <a:ln>
            <a:solidFill>
              <a:srgbClr val="C00000"/>
            </a:solidFill>
          </a:ln>
          <a:effectLst>
            <a:innerShdw blurRad="63500" dist="50800" dir="8100000">
              <a:prstClr val="black">
                <a:alpha val="50000"/>
              </a:prstClr>
            </a:innerShdw>
          </a:effectLst>
        </p:spPr>
        <p:style>
          <a:lnRef idx="0">
            <a:schemeClr val="lt1">
              <a:hueOff val="0"/>
              <a:satOff val="0"/>
              <a:lumOff val="0"/>
              <a:alphaOff val="0"/>
            </a:schemeClr>
          </a:lnRef>
          <a:fillRef idx="1">
            <a:schemeClr val="accent3">
              <a:hueOff val="0"/>
              <a:satOff val="0"/>
              <a:lumOff val="0"/>
              <a:alphaOff val="0"/>
            </a:schemeClr>
          </a:fillRef>
          <a:effectRef idx="2">
            <a:schemeClr val="accent3">
              <a:hueOff val="0"/>
              <a:satOff val="0"/>
              <a:lumOff val="0"/>
              <a:alphaOff val="0"/>
            </a:schemeClr>
          </a:effectRef>
          <a:fontRef idx="minor">
            <a:schemeClr val="lt1"/>
          </a:fontRef>
        </p:style>
        <p:txBody>
          <a:bodyPr spcFirstLastPara="0" vert="horz" wrap="square" lIns="216354" tIns="189034" rIns="216354" bIns="189034" numCol="1" spcCol="1270" rtlCol="0" anchor="ctr" anchorCtr="0">
            <a:noAutofit/>
          </a:bodyPr>
          <a:lstStyle/>
          <a:p>
            <a:pPr algn="ctr" defTabSz="711200">
              <a:lnSpc>
                <a:spcPct val="90000"/>
              </a:lnSpc>
              <a:spcAft>
                <a:spcPct val="35000"/>
              </a:spcAft>
            </a:pPr>
            <a:r>
              <a:rPr lang="tr-TR" sz="4000" b="1" dirty="0" smtClean="0">
                <a:solidFill>
                  <a:prstClr val="white"/>
                </a:solidFill>
              </a:rPr>
              <a:t>1.500 </a:t>
            </a:r>
            <a:r>
              <a:rPr lang="tr-TR" sz="2000" dirty="0" smtClean="0">
                <a:solidFill>
                  <a:prstClr val="white"/>
                </a:solidFill>
              </a:rPr>
              <a:t>TL/ay</a:t>
            </a:r>
            <a:r>
              <a:rPr lang="tr-TR" sz="3200" b="1" dirty="0" smtClean="0">
                <a:solidFill>
                  <a:prstClr val="white"/>
                </a:solidFill>
              </a:rPr>
              <a:t> </a:t>
            </a:r>
          </a:p>
          <a:p>
            <a:pPr algn="ctr" defTabSz="711200">
              <a:lnSpc>
                <a:spcPct val="90000"/>
              </a:lnSpc>
              <a:spcAft>
                <a:spcPct val="35000"/>
              </a:spcAft>
            </a:pPr>
            <a:r>
              <a:rPr lang="tr-TR" sz="1600" b="1" dirty="0" smtClean="0">
                <a:solidFill>
                  <a:prstClr val="white"/>
                </a:solidFill>
              </a:rPr>
              <a:t>Proje Teşvik İkramiyesi</a:t>
            </a:r>
          </a:p>
        </p:txBody>
      </p:sp>
      <p:sp>
        <p:nvSpPr>
          <p:cNvPr id="20" name="Metin kutusu 19"/>
          <p:cNvSpPr txBox="1"/>
          <p:nvPr/>
        </p:nvSpPr>
        <p:spPr>
          <a:xfrm>
            <a:off x="4355976" y="6405331"/>
            <a:ext cx="4752528" cy="338554"/>
          </a:xfrm>
          <a:prstGeom prst="rect">
            <a:avLst/>
          </a:prstGeom>
          <a:solidFill>
            <a:schemeClr val="lt1">
              <a:alpha val="0"/>
            </a:schemeClr>
          </a:solidFill>
          <a:ln>
            <a:noFill/>
          </a:ln>
        </p:spPr>
        <p:style>
          <a:lnRef idx="1">
            <a:schemeClr val="accent1"/>
          </a:lnRef>
          <a:fillRef idx="1001">
            <a:schemeClr val="lt1"/>
          </a:fillRef>
          <a:effectRef idx="1">
            <a:schemeClr val="accent1"/>
          </a:effectRef>
          <a:fontRef idx="minor">
            <a:schemeClr val="dk1"/>
          </a:fontRef>
        </p:style>
        <p:txBody>
          <a:bodyPr wrap="square">
            <a:spAutoFit/>
          </a:bodyPr>
          <a:lstStyle/>
          <a:p>
            <a:pPr>
              <a:defRPr/>
            </a:pPr>
            <a:r>
              <a:rPr lang="tr-TR" sz="1600" dirty="0">
                <a:ln w="10541" cmpd="sng">
                  <a:solidFill>
                    <a:srgbClr val="4F81BD">
                      <a:shade val="88000"/>
                      <a:satMod val="110000"/>
                    </a:srgbClr>
                  </a:solidFill>
                  <a:prstDash val="solid"/>
                </a:ln>
                <a:solidFill>
                  <a:prstClr val="black"/>
                </a:solidFill>
              </a:rPr>
              <a:t>Detaylı bilgi için:</a:t>
            </a:r>
            <a:r>
              <a:rPr lang="tr-TR" sz="1600" dirty="0">
                <a:ln w="10541" cmpd="sng">
                  <a:solidFill>
                    <a:srgbClr val="4F81BD">
                      <a:shade val="88000"/>
                      <a:satMod val="110000"/>
                    </a:srgbClr>
                  </a:solidFill>
                  <a:prstDash val="solid"/>
                </a:ln>
                <a:solidFill>
                  <a:srgbClr val="C00000"/>
                </a:solidFill>
              </a:rPr>
              <a:t> </a:t>
            </a:r>
            <a:r>
              <a:rPr lang="tr-TR" sz="1600" dirty="0">
                <a:ln w="10541" cmpd="sng">
                  <a:solidFill>
                    <a:srgbClr val="4F81BD">
                      <a:shade val="88000"/>
                      <a:satMod val="110000"/>
                    </a:srgbClr>
                  </a:solidFill>
                  <a:prstDash val="solid"/>
                </a:ln>
                <a:solidFill>
                  <a:srgbClr val="C00000"/>
                </a:solidFill>
                <a:hlinkClick r:id="rId9"/>
              </a:rPr>
              <a:t>http://</a:t>
            </a:r>
            <a:r>
              <a:rPr lang="tr-TR" sz="1600" dirty="0" smtClean="0">
                <a:ln w="10541" cmpd="sng">
                  <a:solidFill>
                    <a:srgbClr val="4F81BD">
                      <a:shade val="88000"/>
                      <a:satMod val="110000"/>
                    </a:srgbClr>
                  </a:solidFill>
                  <a:prstDash val="solid"/>
                </a:ln>
                <a:solidFill>
                  <a:srgbClr val="C00000"/>
                </a:solidFill>
                <a:hlinkClick r:id="rId9"/>
              </a:rPr>
              <a:t>www.tubitak.gov.tr/ardeb3501</a:t>
            </a:r>
            <a:r>
              <a:rPr lang="tr-TR" sz="1600" dirty="0" smtClean="0">
                <a:ln w="10541" cmpd="sng">
                  <a:solidFill>
                    <a:srgbClr val="4F81BD">
                      <a:shade val="88000"/>
                      <a:satMod val="110000"/>
                    </a:srgbClr>
                  </a:solidFill>
                  <a:prstDash val="solid"/>
                </a:ln>
                <a:solidFill>
                  <a:srgbClr val="C00000"/>
                </a:solidFill>
              </a:rPr>
              <a:t> </a:t>
            </a:r>
            <a:endParaRPr lang="tr-TR" sz="1600" dirty="0">
              <a:ln w="10541" cmpd="sng">
                <a:solidFill>
                  <a:srgbClr val="4F81BD">
                    <a:shade val="88000"/>
                    <a:satMod val="110000"/>
                  </a:srgbClr>
                </a:solidFill>
                <a:prstDash val="solid"/>
              </a:ln>
              <a:solidFill>
                <a:srgbClr val="C00000"/>
              </a:solidFill>
            </a:endParaRPr>
          </a:p>
        </p:txBody>
      </p:sp>
    </p:spTree>
    <p:extLst>
      <p:ext uri="{BB962C8B-B14F-4D97-AF65-F5344CB8AC3E}">
        <p14:creationId xmlns:p14="http://schemas.microsoft.com/office/powerpoint/2010/main" val="708227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fatih.esen\Desktop\Adsız.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089" y="1883891"/>
            <a:ext cx="3268861" cy="327330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1 Başlık"/>
          <p:cNvSpPr txBox="1">
            <a:spLocks/>
          </p:cNvSpPr>
          <p:nvPr/>
        </p:nvSpPr>
        <p:spPr bwMode="auto">
          <a:xfrm>
            <a:off x="34925" y="1"/>
            <a:ext cx="8382000" cy="655639"/>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2800" b="1" kern="1200">
                <a:solidFill>
                  <a:schemeClr val="bg1"/>
                </a:solidFill>
                <a:latin typeface="Corbel" pitchFamily="34" charset="0"/>
                <a:ea typeface="+mj-ea"/>
                <a:cs typeface="+mj-cs"/>
              </a:defRPr>
            </a:lvl1pPr>
            <a:lvl2pPr algn="l" rtl="0" eaLnBrk="0" fontAlgn="base" hangingPunct="0">
              <a:spcBef>
                <a:spcPct val="0"/>
              </a:spcBef>
              <a:spcAft>
                <a:spcPct val="0"/>
              </a:spcAft>
              <a:defRPr sz="2800" b="1">
                <a:solidFill>
                  <a:schemeClr val="bg1"/>
                </a:solidFill>
                <a:latin typeface="Corbel" pitchFamily="34" charset="0"/>
              </a:defRPr>
            </a:lvl2pPr>
            <a:lvl3pPr algn="l" rtl="0" eaLnBrk="0" fontAlgn="base" hangingPunct="0">
              <a:spcBef>
                <a:spcPct val="0"/>
              </a:spcBef>
              <a:spcAft>
                <a:spcPct val="0"/>
              </a:spcAft>
              <a:defRPr sz="2800" b="1">
                <a:solidFill>
                  <a:schemeClr val="bg1"/>
                </a:solidFill>
                <a:latin typeface="Corbel" pitchFamily="34" charset="0"/>
              </a:defRPr>
            </a:lvl3pPr>
            <a:lvl4pPr algn="l" rtl="0" eaLnBrk="0" fontAlgn="base" hangingPunct="0">
              <a:spcBef>
                <a:spcPct val="0"/>
              </a:spcBef>
              <a:spcAft>
                <a:spcPct val="0"/>
              </a:spcAft>
              <a:defRPr sz="2800" b="1">
                <a:solidFill>
                  <a:schemeClr val="bg1"/>
                </a:solidFill>
                <a:latin typeface="Corbel" pitchFamily="34" charset="0"/>
              </a:defRPr>
            </a:lvl4pPr>
            <a:lvl5pPr algn="l" rtl="0" eaLnBrk="0" fontAlgn="base" hangingPunct="0">
              <a:spcBef>
                <a:spcPct val="0"/>
              </a:spcBef>
              <a:spcAft>
                <a:spcPct val="0"/>
              </a:spcAft>
              <a:defRPr sz="2800" b="1">
                <a:solidFill>
                  <a:schemeClr val="bg1"/>
                </a:solidFill>
                <a:latin typeface="Corbel" pitchFamily="34" charset="0"/>
              </a:defRPr>
            </a:lvl5pPr>
            <a:lvl6pPr marL="457200" algn="l" rtl="0" eaLnBrk="1" fontAlgn="base" hangingPunct="1">
              <a:spcBef>
                <a:spcPct val="0"/>
              </a:spcBef>
              <a:spcAft>
                <a:spcPct val="0"/>
              </a:spcAft>
              <a:defRPr sz="3600" b="1">
                <a:solidFill>
                  <a:schemeClr val="bg1"/>
                </a:solidFill>
                <a:latin typeface="Futura Bk BT"/>
              </a:defRPr>
            </a:lvl6pPr>
            <a:lvl7pPr marL="914400" algn="l" rtl="0" eaLnBrk="1" fontAlgn="base" hangingPunct="1">
              <a:spcBef>
                <a:spcPct val="0"/>
              </a:spcBef>
              <a:spcAft>
                <a:spcPct val="0"/>
              </a:spcAft>
              <a:defRPr sz="3600" b="1">
                <a:solidFill>
                  <a:schemeClr val="bg1"/>
                </a:solidFill>
                <a:latin typeface="Futura Bk BT"/>
              </a:defRPr>
            </a:lvl7pPr>
            <a:lvl8pPr marL="1371600" algn="l" rtl="0" eaLnBrk="1" fontAlgn="base" hangingPunct="1">
              <a:spcBef>
                <a:spcPct val="0"/>
              </a:spcBef>
              <a:spcAft>
                <a:spcPct val="0"/>
              </a:spcAft>
              <a:defRPr sz="3600" b="1">
                <a:solidFill>
                  <a:schemeClr val="bg1"/>
                </a:solidFill>
                <a:latin typeface="Futura Bk BT"/>
              </a:defRPr>
            </a:lvl8pPr>
            <a:lvl9pPr marL="1828800" algn="l" rtl="0" eaLnBrk="1" fontAlgn="base" hangingPunct="1">
              <a:spcBef>
                <a:spcPct val="0"/>
              </a:spcBef>
              <a:spcAft>
                <a:spcPct val="0"/>
              </a:spcAft>
              <a:defRPr sz="3600" b="1">
                <a:solidFill>
                  <a:schemeClr val="bg1"/>
                </a:solidFill>
                <a:latin typeface="Futura Bk BT"/>
              </a:defRPr>
            </a:lvl9pPr>
          </a:lstStyle>
          <a:p>
            <a:pPr defTabSz="914400" eaLnBrk="1" hangingPunct="1"/>
            <a:r>
              <a:rPr lang="tr-TR" sz="2500" dirty="0" smtClean="0">
                <a:solidFill>
                  <a:prstClr val="white"/>
                </a:solidFill>
              </a:rPr>
              <a:t>Proje Performans Ödülü (PPÖ) 200.000 TL’ye Yükseltildi</a:t>
            </a:r>
          </a:p>
        </p:txBody>
      </p:sp>
      <p:sp>
        <p:nvSpPr>
          <p:cNvPr id="5" name="Content Placeholder 2"/>
          <p:cNvSpPr txBox="1">
            <a:spLocks/>
          </p:cNvSpPr>
          <p:nvPr/>
        </p:nvSpPr>
        <p:spPr>
          <a:xfrm>
            <a:off x="323528" y="1274885"/>
            <a:ext cx="4536504" cy="5250459"/>
          </a:xfrm>
          <a:prstGeom prst="rect">
            <a:avLst/>
          </a:prstGeom>
        </p:spPr>
        <p:txBody>
          <a:bodyPr/>
          <a:lstStyle>
            <a:lvl1pPr marL="342900" indent="-342900" algn="l" rtl="0" eaLnBrk="0" fontAlgn="base" hangingPunct="0">
              <a:spcBef>
                <a:spcPct val="0"/>
              </a:spcBef>
              <a:spcAft>
                <a:spcPct val="0"/>
              </a:spcAft>
              <a:buFont typeface="Arial" pitchFamily="34" charset="0"/>
              <a:buChar char="•"/>
              <a:defRPr sz="2400" kern="1200">
                <a:solidFill>
                  <a:schemeClr val="tx1"/>
                </a:solidFill>
                <a:latin typeface="Corbel" pitchFamily="34" charset="0"/>
                <a:ea typeface="+mn-ea"/>
                <a:cs typeface="+mn-cs"/>
              </a:defRPr>
            </a:lvl1pPr>
            <a:lvl2pPr marL="742950" indent="-285750" algn="l" rtl="0" eaLnBrk="0" fontAlgn="base" hangingPunct="0">
              <a:spcBef>
                <a:spcPct val="0"/>
              </a:spcBef>
              <a:spcAft>
                <a:spcPct val="0"/>
              </a:spcAft>
              <a:buFont typeface="Arial" pitchFamily="34" charset="0"/>
              <a:buChar char="–"/>
              <a:defRPr sz="2400" kern="1200">
                <a:solidFill>
                  <a:schemeClr val="tx1"/>
                </a:solidFill>
                <a:latin typeface="Corbel" pitchFamily="34" charset="0"/>
                <a:ea typeface="+mn-ea"/>
                <a:cs typeface="+mn-cs"/>
              </a:defRPr>
            </a:lvl2pPr>
            <a:lvl3pPr marL="1143000" indent="-228600" algn="l" rtl="0" eaLnBrk="0" fontAlgn="base" hangingPunct="0">
              <a:spcBef>
                <a:spcPct val="0"/>
              </a:spcBef>
              <a:spcAft>
                <a:spcPct val="0"/>
              </a:spcAft>
              <a:buFont typeface="Arial" pitchFamily="34" charset="0"/>
              <a:buChar char="•"/>
              <a:defRPr sz="2400" kern="1200">
                <a:solidFill>
                  <a:schemeClr val="tx1"/>
                </a:solidFill>
                <a:latin typeface="Corbel" pitchFamily="34" charset="0"/>
                <a:ea typeface="+mn-ea"/>
                <a:cs typeface="+mn-cs"/>
              </a:defRPr>
            </a:lvl3pPr>
            <a:lvl4pPr marL="1600200" indent="-228600" algn="l" rtl="0" eaLnBrk="0" fontAlgn="base" hangingPunct="0">
              <a:spcBef>
                <a:spcPct val="0"/>
              </a:spcBef>
              <a:spcAft>
                <a:spcPct val="0"/>
              </a:spcAft>
              <a:buFont typeface="Arial" pitchFamily="34" charset="0"/>
              <a:buChar char="–"/>
              <a:defRPr sz="2400" kern="1200">
                <a:solidFill>
                  <a:schemeClr val="tx1"/>
                </a:solidFill>
                <a:latin typeface="Corbel" pitchFamily="34" charset="0"/>
                <a:ea typeface="+mn-ea"/>
                <a:cs typeface="+mn-cs"/>
              </a:defRPr>
            </a:lvl4pPr>
            <a:lvl5pPr marL="2057400" indent="-228600" algn="l" rtl="0" eaLnBrk="0" fontAlgn="base" hangingPunct="0">
              <a:spcBef>
                <a:spcPct val="0"/>
              </a:spcBef>
              <a:spcAft>
                <a:spcPct val="0"/>
              </a:spcAft>
              <a:buFont typeface="Arial" pitchFamily="34" charset="0"/>
              <a:buChar char="»"/>
              <a:defRPr sz="2400" kern="1200">
                <a:solidFill>
                  <a:schemeClr val="tx1"/>
                </a:solidFill>
                <a:latin typeface="Corbe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14400" eaLnBrk="1" hangingPunct="1">
              <a:spcBef>
                <a:spcPts val="0"/>
              </a:spcBef>
              <a:defRPr/>
            </a:pPr>
            <a:r>
              <a:rPr lang="tr-TR" sz="1600" b="1" dirty="0" smtClean="0">
                <a:solidFill>
                  <a:prstClr val="black"/>
                </a:solidFill>
              </a:rPr>
              <a:t>Amaç:</a:t>
            </a:r>
          </a:p>
          <a:p>
            <a:pPr lvl="1" defTabSz="914400" eaLnBrk="1" hangingPunct="1">
              <a:spcBef>
                <a:spcPts val="0"/>
              </a:spcBef>
              <a:defRPr/>
            </a:pPr>
            <a:r>
              <a:rPr lang="tr-TR" sz="1600" dirty="0" smtClean="0">
                <a:solidFill>
                  <a:prstClr val="black"/>
                </a:solidFill>
              </a:rPr>
              <a:t>Desteklenen </a:t>
            </a:r>
            <a:r>
              <a:rPr lang="tr-TR" sz="1600" dirty="0">
                <a:solidFill>
                  <a:prstClr val="black"/>
                </a:solidFill>
              </a:rPr>
              <a:t>projelerin çıktı, sonuç ve etkilerini nicelik ve nitelik olarak </a:t>
            </a:r>
            <a:r>
              <a:rPr lang="tr-TR" sz="1600" dirty="0" smtClean="0">
                <a:solidFill>
                  <a:prstClr val="black"/>
                </a:solidFill>
              </a:rPr>
              <a:t>artırmak.</a:t>
            </a:r>
          </a:p>
          <a:p>
            <a:pPr marL="0" indent="0" defTabSz="914400" eaLnBrk="1" hangingPunct="1">
              <a:spcBef>
                <a:spcPts val="0"/>
              </a:spcBef>
              <a:buFont typeface="Arial" pitchFamily="34" charset="0"/>
              <a:buNone/>
              <a:defRPr/>
            </a:pPr>
            <a:endParaRPr lang="tr-TR" sz="1600" dirty="0" smtClean="0">
              <a:solidFill>
                <a:prstClr val="black"/>
              </a:solidFill>
            </a:endParaRPr>
          </a:p>
          <a:p>
            <a:pPr defTabSz="914400" eaLnBrk="1" hangingPunct="1">
              <a:spcBef>
                <a:spcPts val="0"/>
              </a:spcBef>
              <a:defRPr/>
            </a:pPr>
            <a:r>
              <a:rPr lang="tr-TR" sz="1600" b="1" dirty="0" smtClean="0">
                <a:solidFill>
                  <a:prstClr val="black"/>
                </a:solidFill>
              </a:rPr>
              <a:t>Miktar:</a:t>
            </a:r>
            <a:endParaRPr lang="tr-TR" sz="1600" dirty="0">
              <a:solidFill>
                <a:prstClr val="black"/>
              </a:solidFill>
            </a:endParaRPr>
          </a:p>
          <a:p>
            <a:pPr lvl="1" defTabSz="914400" eaLnBrk="1" hangingPunct="1">
              <a:spcBef>
                <a:spcPts val="0"/>
              </a:spcBef>
              <a:defRPr/>
            </a:pPr>
            <a:r>
              <a:rPr lang="tr-TR" sz="1600" b="1" dirty="0">
                <a:solidFill>
                  <a:prstClr val="black"/>
                </a:solidFill>
              </a:rPr>
              <a:t>2</a:t>
            </a:r>
            <a:r>
              <a:rPr lang="tr-TR" sz="1600" b="1" dirty="0" smtClean="0">
                <a:solidFill>
                  <a:prstClr val="black"/>
                </a:solidFill>
              </a:rPr>
              <a:t>00.000 TL</a:t>
            </a:r>
            <a:r>
              <a:rPr lang="tr-TR" sz="1600" dirty="0" smtClean="0">
                <a:solidFill>
                  <a:prstClr val="black"/>
                </a:solidFill>
              </a:rPr>
              <a:t>’ye kadar</a:t>
            </a:r>
          </a:p>
          <a:p>
            <a:pPr lvl="2" defTabSz="914400" eaLnBrk="1" hangingPunct="1">
              <a:spcBef>
                <a:spcPts val="0"/>
              </a:spcBef>
              <a:defRPr/>
            </a:pPr>
            <a:r>
              <a:rPr lang="tr-TR" sz="1600" dirty="0" smtClean="0">
                <a:solidFill>
                  <a:prstClr val="black"/>
                </a:solidFill>
              </a:rPr>
              <a:t>100.000 TL Yürütücü</a:t>
            </a:r>
          </a:p>
          <a:p>
            <a:pPr lvl="2" defTabSz="914400" eaLnBrk="1" hangingPunct="1">
              <a:spcBef>
                <a:spcPts val="0"/>
              </a:spcBef>
              <a:defRPr/>
            </a:pPr>
            <a:r>
              <a:rPr lang="tr-TR" sz="1600" dirty="0" smtClean="0">
                <a:solidFill>
                  <a:prstClr val="black"/>
                </a:solidFill>
              </a:rPr>
              <a:t>100.000 TL Diğerleri</a:t>
            </a:r>
          </a:p>
          <a:p>
            <a:pPr marL="0" indent="0" defTabSz="914400" eaLnBrk="1" hangingPunct="1">
              <a:spcBef>
                <a:spcPts val="0"/>
              </a:spcBef>
              <a:buFont typeface="Arial" pitchFamily="34" charset="0"/>
              <a:buNone/>
              <a:defRPr/>
            </a:pPr>
            <a:endParaRPr lang="tr-TR" sz="1600" dirty="0" smtClean="0">
              <a:solidFill>
                <a:prstClr val="black"/>
              </a:solidFill>
            </a:endParaRPr>
          </a:p>
          <a:p>
            <a:pPr defTabSz="914400" eaLnBrk="1" hangingPunct="1">
              <a:spcBef>
                <a:spcPts val="0"/>
              </a:spcBef>
              <a:defRPr/>
            </a:pPr>
            <a:r>
              <a:rPr lang="tr-TR" sz="1600" b="1" dirty="0" smtClean="0">
                <a:solidFill>
                  <a:prstClr val="black"/>
                </a:solidFill>
              </a:rPr>
              <a:t>Kriterler:</a:t>
            </a:r>
            <a:r>
              <a:rPr lang="tr-TR" sz="1600" dirty="0" smtClean="0">
                <a:solidFill>
                  <a:prstClr val="black"/>
                </a:solidFill>
              </a:rPr>
              <a:t> </a:t>
            </a:r>
          </a:p>
          <a:p>
            <a:pPr lvl="1" defTabSz="914400" eaLnBrk="1" hangingPunct="1">
              <a:spcBef>
                <a:spcPts val="0"/>
              </a:spcBef>
              <a:defRPr/>
            </a:pPr>
            <a:r>
              <a:rPr lang="tr-TR" sz="1600" dirty="0" smtClean="0">
                <a:solidFill>
                  <a:prstClr val="black"/>
                </a:solidFill>
              </a:rPr>
              <a:t>Makale, Bildiri, Kitap, Ödül, Patent, Ürün, Model, Şirket, Yayılım, Araştırmacı Yetiştirme, Yeni Proje</a:t>
            </a:r>
          </a:p>
          <a:p>
            <a:pPr marL="0" indent="0" defTabSz="914400" eaLnBrk="1" hangingPunct="1">
              <a:spcBef>
                <a:spcPts val="0"/>
              </a:spcBef>
              <a:buFont typeface="Arial" pitchFamily="34" charset="0"/>
              <a:buNone/>
              <a:defRPr/>
            </a:pPr>
            <a:endParaRPr lang="tr-TR" sz="1600" dirty="0" smtClean="0">
              <a:solidFill>
                <a:prstClr val="black"/>
              </a:solidFill>
            </a:endParaRPr>
          </a:p>
          <a:p>
            <a:pPr defTabSz="914400" eaLnBrk="1" hangingPunct="1">
              <a:spcBef>
                <a:spcPts val="0"/>
              </a:spcBef>
              <a:defRPr/>
            </a:pPr>
            <a:r>
              <a:rPr lang="tr-TR" sz="1600" b="1" dirty="0" smtClean="0">
                <a:solidFill>
                  <a:prstClr val="black"/>
                </a:solidFill>
              </a:rPr>
              <a:t>Başvuru:</a:t>
            </a:r>
          </a:p>
          <a:p>
            <a:pPr lvl="1" defTabSz="914400" eaLnBrk="1" hangingPunct="1">
              <a:spcBef>
                <a:spcPts val="0"/>
              </a:spcBef>
              <a:defRPr/>
            </a:pPr>
            <a:r>
              <a:rPr lang="tr-TR" sz="1600" dirty="0">
                <a:solidFill>
                  <a:prstClr val="black"/>
                </a:solidFill>
              </a:rPr>
              <a:t>P</a:t>
            </a:r>
            <a:r>
              <a:rPr lang="tr-TR" sz="1600" dirty="0" smtClean="0">
                <a:solidFill>
                  <a:prstClr val="black"/>
                </a:solidFill>
              </a:rPr>
              <a:t>roje </a:t>
            </a:r>
            <a:r>
              <a:rPr lang="tr-TR" sz="1600" dirty="0">
                <a:solidFill>
                  <a:prstClr val="black"/>
                </a:solidFill>
              </a:rPr>
              <a:t>yürütücüsü </a:t>
            </a:r>
            <a:r>
              <a:rPr lang="tr-TR" sz="1600" dirty="0" smtClean="0">
                <a:solidFill>
                  <a:prstClr val="black"/>
                </a:solidFill>
              </a:rPr>
              <a:t>başvurur.</a:t>
            </a:r>
          </a:p>
          <a:p>
            <a:pPr lvl="1" defTabSz="914400" eaLnBrk="1" hangingPunct="1">
              <a:spcBef>
                <a:spcPts val="0"/>
              </a:spcBef>
              <a:defRPr/>
            </a:pPr>
            <a:r>
              <a:rPr lang="tr-TR" sz="1600" dirty="0" smtClean="0">
                <a:solidFill>
                  <a:prstClr val="black"/>
                </a:solidFill>
              </a:rPr>
              <a:t>Sonuçlandıktan sonra 3 yıl içinde başvuru yapılabilir.</a:t>
            </a:r>
          </a:p>
          <a:p>
            <a:pPr lvl="1" defTabSz="914400" eaLnBrk="1" hangingPunct="1">
              <a:spcBef>
                <a:spcPts val="0"/>
              </a:spcBef>
              <a:defRPr/>
            </a:pPr>
            <a:r>
              <a:rPr lang="tr-TR" sz="1600" dirty="0" smtClean="0">
                <a:solidFill>
                  <a:prstClr val="black"/>
                </a:solidFill>
              </a:rPr>
              <a:t>Başvurular çevrimiçi alınır</a:t>
            </a:r>
          </a:p>
        </p:txBody>
      </p:sp>
      <p:sp>
        <p:nvSpPr>
          <p:cNvPr id="6" name="Metin kutusu 5"/>
          <p:cNvSpPr txBox="1"/>
          <p:nvPr/>
        </p:nvSpPr>
        <p:spPr>
          <a:xfrm>
            <a:off x="5004048" y="6337968"/>
            <a:ext cx="4752528" cy="338554"/>
          </a:xfrm>
          <a:prstGeom prst="rect">
            <a:avLst/>
          </a:prstGeom>
          <a:solidFill>
            <a:schemeClr val="lt1">
              <a:alpha val="0"/>
            </a:schemeClr>
          </a:solidFill>
          <a:ln>
            <a:noFill/>
          </a:ln>
        </p:spPr>
        <p:style>
          <a:lnRef idx="1">
            <a:schemeClr val="accent1"/>
          </a:lnRef>
          <a:fillRef idx="1001">
            <a:schemeClr val="lt1"/>
          </a:fillRef>
          <a:effectRef idx="1">
            <a:schemeClr val="accent1"/>
          </a:effectRef>
          <a:fontRef idx="minor">
            <a:schemeClr val="dk1"/>
          </a:fontRef>
        </p:style>
        <p:txBody>
          <a:bodyPr wrap="square">
            <a:spAutoFit/>
          </a:bodyPr>
          <a:lstStyle/>
          <a:p>
            <a:pPr>
              <a:defRPr/>
            </a:pPr>
            <a:r>
              <a:rPr lang="tr-TR" sz="1600" dirty="0">
                <a:ln w="10541" cmpd="sng">
                  <a:solidFill>
                    <a:srgbClr val="4F81BD">
                      <a:shade val="88000"/>
                      <a:satMod val="110000"/>
                    </a:srgbClr>
                  </a:solidFill>
                  <a:prstDash val="solid"/>
                </a:ln>
                <a:solidFill>
                  <a:prstClr val="black"/>
                </a:solidFill>
              </a:rPr>
              <a:t>Detaylı bilgi için:</a:t>
            </a:r>
            <a:r>
              <a:rPr lang="tr-TR" sz="1600" dirty="0">
                <a:ln w="10541" cmpd="sng">
                  <a:solidFill>
                    <a:srgbClr val="4F81BD">
                      <a:shade val="88000"/>
                      <a:satMod val="110000"/>
                    </a:srgbClr>
                  </a:solidFill>
                  <a:prstDash val="solid"/>
                </a:ln>
                <a:solidFill>
                  <a:srgbClr val="C00000"/>
                </a:solidFill>
              </a:rPr>
              <a:t> </a:t>
            </a:r>
            <a:r>
              <a:rPr lang="tr-TR" sz="1600" dirty="0">
                <a:ln w="10541" cmpd="sng">
                  <a:solidFill>
                    <a:srgbClr val="4F81BD">
                      <a:shade val="88000"/>
                      <a:satMod val="110000"/>
                    </a:srgbClr>
                  </a:solidFill>
                  <a:prstDash val="solid"/>
                </a:ln>
                <a:solidFill>
                  <a:srgbClr val="C00000"/>
                </a:solidFill>
                <a:hlinkClick r:id="rId3"/>
              </a:rPr>
              <a:t>http://</a:t>
            </a:r>
            <a:r>
              <a:rPr lang="tr-TR" sz="1600" dirty="0" smtClean="0">
                <a:ln w="10541" cmpd="sng">
                  <a:solidFill>
                    <a:srgbClr val="4F81BD">
                      <a:shade val="88000"/>
                      <a:satMod val="110000"/>
                    </a:srgbClr>
                  </a:solidFill>
                  <a:prstDash val="solid"/>
                </a:ln>
                <a:solidFill>
                  <a:srgbClr val="C00000"/>
                </a:solidFill>
                <a:hlinkClick r:id="rId3"/>
              </a:rPr>
              <a:t>www.tubitak.gov.tr/ppo</a:t>
            </a:r>
            <a:endParaRPr lang="tr-TR" sz="1600" dirty="0">
              <a:ln w="10541" cmpd="sng">
                <a:solidFill>
                  <a:srgbClr val="4F81BD">
                    <a:shade val="88000"/>
                    <a:satMod val="110000"/>
                  </a:srgbClr>
                </a:solidFill>
                <a:prstDash val="solid"/>
              </a:ln>
              <a:solidFill>
                <a:srgbClr val="C00000"/>
              </a:solidFill>
            </a:endParaRPr>
          </a:p>
        </p:txBody>
      </p:sp>
    </p:spTree>
    <p:extLst>
      <p:ext uri="{BB962C8B-B14F-4D97-AF65-F5344CB8AC3E}">
        <p14:creationId xmlns:p14="http://schemas.microsoft.com/office/powerpoint/2010/main" val="41298396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normAutofit/>
          </a:bodyPr>
          <a:lstStyle/>
          <a:p>
            <a:r>
              <a:rPr lang="tr-TR" dirty="0" smtClean="0"/>
              <a:t>Burs Limitleri Arttı, Toplam Limit Kalktı</a:t>
            </a:r>
            <a:endParaRPr lang="tr-TR" dirty="0"/>
          </a:p>
        </p:txBody>
      </p:sp>
      <p:pic>
        <p:nvPicPr>
          <p:cNvPr id="2054" name="Picture 6" descr="C:\Users\fatih.esen\AppData\Local\Microsoft\Windows\Temporary Internet Files\Content.IE5\FWH9PLU7\MP900442359[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9" y="1844824"/>
            <a:ext cx="2189989" cy="328498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Metin kutusu 2"/>
          <p:cNvSpPr txBox="1"/>
          <p:nvPr/>
        </p:nvSpPr>
        <p:spPr>
          <a:xfrm>
            <a:off x="3254474" y="1268760"/>
            <a:ext cx="5328592" cy="4401205"/>
          </a:xfrm>
          <a:prstGeom prst="rect">
            <a:avLst/>
          </a:prstGeom>
          <a:noFill/>
        </p:spPr>
        <p:txBody>
          <a:bodyPr wrap="square" rtlCol="0">
            <a:spAutoFit/>
          </a:bodyPr>
          <a:lstStyle/>
          <a:p>
            <a:pPr marL="457200" indent="-457200">
              <a:buFont typeface="+mj-lt"/>
              <a:buAutoNum type="arabicPeriod"/>
            </a:pPr>
            <a:r>
              <a:rPr lang="tr-TR" sz="2000" b="1" dirty="0" smtClean="0">
                <a:solidFill>
                  <a:schemeClr val="tx1"/>
                </a:solidFill>
                <a:latin typeface="Corbel" pitchFamily="34" charset="0"/>
              </a:rPr>
              <a:t>Projede çalışan </a:t>
            </a:r>
            <a:r>
              <a:rPr lang="tr-TR" sz="2000" b="1" dirty="0" err="1" smtClean="0">
                <a:solidFill>
                  <a:schemeClr val="tx1"/>
                </a:solidFill>
                <a:latin typeface="Corbel" pitchFamily="34" charset="0"/>
              </a:rPr>
              <a:t>bursiyerlere</a:t>
            </a:r>
            <a:r>
              <a:rPr lang="tr-TR" sz="2000" b="1" dirty="0" smtClean="0">
                <a:solidFill>
                  <a:schemeClr val="tx1"/>
                </a:solidFill>
                <a:latin typeface="Corbel" pitchFamily="34" charset="0"/>
              </a:rPr>
              <a:t> ödenen burslar artırıldı!</a:t>
            </a:r>
          </a:p>
          <a:p>
            <a:pPr marL="457200" indent="-457200">
              <a:buFont typeface="+mj-lt"/>
              <a:buAutoNum type="arabicPeriod"/>
            </a:pPr>
            <a:endParaRPr lang="tr-TR" sz="2000" b="1" dirty="0">
              <a:solidFill>
                <a:schemeClr val="tx1"/>
              </a:solidFill>
              <a:latin typeface="Corbel" pitchFamily="34" charset="0"/>
            </a:endParaRPr>
          </a:p>
          <a:p>
            <a:pPr marL="457200" indent="-457200">
              <a:buFont typeface="+mj-lt"/>
              <a:buAutoNum type="arabicPeriod"/>
            </a:pPr>
            <a:endParaRPr lang="tr-TR" sz="2000" b="1" dirty="0" smtClean="0">
              <a:solidFill>
                <a:schemeClr val="tx1"/>
              </a:solidFill>
              <a:latin typeface="Corbel" pitchFamily="34" charset="0"/>
            </a:endParaRPr>
          </a:p>
          <a:p>
            <a:pPr marL="457200" indent="-457200">
              <a:buFont typeface="+mj-lt"/>
              <a:buAutoNum type="arabicPeriod"/>
            </a:pPr>
            <a:endParaRPr lang="tr-TR" sz="2000" b="1" dirty="0">
              <a:solidFill>
                <a:schemeClr val="tx1"/>
              </a:solidFill>
              <a:latin typeface="Corbel" pitchFamily="34" charset="0"/>
            </a:endParaRPr>
          </a:p>
          <a:p>
            <a:pPr marL="457200" indent="-457200">
              <a:buFont typeface="+mj-lt"/>
              <a:buAutoNum type="arabicPeriod"/>
            </a:pPr>
            <a:endParaRPr lang="tr-TR" sz="2000" b="1" dirty="0" smtClean="0">
              <a:solidFill>
                <a:schemeClr val="tx1"/>
              </a:solidFill>
              <a:latin typeface="Corbel" pitchFamily="34" charset="0"/>
            </a:endParaRPr>
          </a:p>
          <a:p>
            <a:pPr marL="457200" indent="-457200">
              <a:buFont typeface="+mj-lt"/>
              <a:buAutoNum type="arabicPeriod"/>
            </a:pPr>
            <a:endParaRPr lang="tr-TR" sz="2000" b="1" dirty="0">
              <a:solidFill>
                <a:schemeClr val="tx1"/>
              </a:solidFill>
              <a:latin typeface="Corbel" pitchFamily="34" charset="0"/>
            </a:endParaRPr>
          </a:p>
          <a:p>
            <a:pPr marL="457200" indent="-457200">
              <a:buFont typeface="+mj-lt"/>
              <a:buAutoNum type="arabicPeriod"/>
            </a:pPr>
            <a:endParaRPr lang="tr-TR" sz="2000" b="1" dirty="0" smtClean="0">
              <a:solidFill>
                <a:schemeClr val="tx1"/>
              </a:solidFill>
              <a:latin typeface="Corbel" pitchFamily="34" charset="0"/>
            </a:endParaRPr>
          </a:p>
          <a:p>
            <a:pPr marL="457200" indent="-457200">
              <a:buFont typeface="+mj-lt"/>
              <a:buAutoNum type="arabicPeriod"/>
            </a:pPr>
            <a:endParaRPr lang="tr-TR" sz="2000" b="1" dirty="0">
              <a:solidFill>
                <a:schemeClr val="tx1"/>
              </a:solidFill>
              <a:latin typeface="Corbel" pitchFamily="34" charset="0"/>
            </a:endParaRPr>
          </a:p>
          <a:p>
            <a:pPr marL="457200" indent="-457200">
              <a:buFont typeface="+mj-lt"/>
              <a:buAutoNum type="arabicPeriod"/>
            </a:pPr>
            <a:endParaRPr lang="tr-TR" sz="2000" b="1" dirty="0" smtClean="0">
              <a:solidFill>
                <a:schemeClr val="tx1"/>
              </a:solidFill>
              <a:latin typeface="Corbel" pitchFamily="34" charset="0"/>
            </a:endParaRPr>
          </a:p>
          <a:p>
            <a:pPr marL="457200" indent="-457200">
              <a:buFont typeface="+mj-lt"/>
              <a:buAutoNum type="arabicPeriod"/>
            </a:pPr>
            <a:endParaRPr lang="tr-TR" sz="2000" b="1" dirty="0">
              <a:solidFill>
                <a:schemeClr val="tx1"/>
              </a:solidFill>
              <a:latin typeface="Corbel" pitchFamily="34" charset="0"/>
            </a:endParaRPr>
          </a:p>
          <a:p>
            <a:pPr marL="457200" indent="-457200">
              <a:buFont typeface="+mj-lt"/>
              <a:buAutoNum type="arabicPeriod"/>
            </a:pPr>
            <a:endParaRPr lang="tr-TR" sz="2000" b="1" dirty="0" smtClean="0">
              <a:solidFill>
                <a:schemeClr val="tx1"/>
              </a:solidFill>
              <a:latin typeface="Corbel" pitchFamily="34" charset="0"/>
            </a:endParaRPr>
          </a:p>
          <a:p>
            <a:pPr marL="457200" indent="-457200">
              <a:buFont typeface="+mj-lt"/>
              <a:buAutoNum type="arabicPeriod"/>
            </a:pPr>
            <a:r>
              <a:rPr lang="tr-TR" sz="2000" b="1" dirty="0" smtClean="0">
                <a:solidFill>
                  <a:schemeClr val="tx1"/>
                </a:solidFill>
                <a:latin typeface="Corbel" pitchFamily="34" charset="0"/>
              </a:rPr>
              <a:t>Artık bütçenizdeki toplam burs kalemi için bir üst sınır bulunmuyor!</a:t>
            </a:r>
            <a:endParaRPr lang="tr-TR" sz="2000" b="1" dirty="0">
              <a:solidFill>
                <a:schemeClr val="tx1"/>
              </a:solidFill>
              <a:latin typeface="Corbel" pitchFamily="34" charset="0"/>
            </a:endParaRP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9872" y="2348880"/>
            <a:ext cx="5448300" cy="20193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744843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normAutofit/>
          </a:bodyPr>
          <a:lstStyle/>
          <a:p>
            <a:r>
              <a:rPr lang="tr-TR" dirty="0"/>
              <a:t>Proje Yürütmenin Önündeki İdari Kotalar </a:t>
            </a:r>
            <a:r>
              <a:rPr lang="tr-TR" dirty="0" smtClean="0"/>
              <a:t>İyileştirildi</a:t>
            </a:r>
            <a:endParaRPr lang="tr-TR" dirty="0"/>
          </a:p>
        </p:txBody>
      </p:sp>
      <p:pic>
        <p:nvPicPr>
          <p:cNvPr id="4102" name="Picture 6" descr="http://3.bp.blogspot.com/-LKy6wpcsIs4/UCT4H3g4uoI/AAAAAAAAAhU/u4Ukd7G1lrk/s1600/no-limit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152" y="1340768"/>
            <a:ext cx="2695575" cy="2857500"/>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p:cNvSpPr txBox="1">
            <a:spLocks/>
          </p:cNvSpPr>
          <p:nvPr/>
        </p:nvSpPr>
        <p:spPr>
          <a:xfrm>
            <a:off x="323528" y="1196752"/>
            <a:ext cx="5184576" cy="4176464"/>
          </a:xfrm>
          <a:prstGeom prst="rect">
            <a:avLst/>
          </a:prstGeom>
        </p:spPr>
        <p:txBody>
          <a:bodyPr/>
          <a:lstStyle>
            <a:lvl1pPr marL="342900" indent="-342900" algn="l" rtl="0" eaLnBrk="0" fontAlgn="base" hangingPunct="0">
              <a:spcBef>
                <a:spcPct val="0"/>
              </a:spcBef>
              <a:spcAft>
                <a:spcPct val="0"/>
              </a:spcAft>
              <a:buFont typeface="Arial" pitchFamily="34" charset="0"/>
              <a:buChar char="•"/>
              <a:defRPr sz="2400" kern="1200">
                <a:solidFill>
                  <a:schemeClr val="tx1"/>
                </a:solidFill>
                <a:latin typeface="Corbel" pitchFamily="34" charset="0"/>
                <a:ea typeface="+mn-ea"/>
                <a:cs typeface="+mn-cs"/>
              </a:defRPr>
            </a:lvl1pPr>
            <a:lvl2pPr marL="742950" indent="-285750" algn="l" rtl="0" eaLnBrk="0" fontAlgn="base" hangingPunct="0">
              <a:spcBef>
                <a:spcPct val="0"/>
              </a:spcBef>
              <a:spcAft>
                <a:spcPct val="0"/>
              </a:spcAft>
              <a:buFont typeface="Arial" pitchFamily="34" charset="0"/>
              <a:buChar char="–"/>
              <a:defRPr sz="2400" kern="1200">
                <a:solidFill>
                  <a:schemeClr val="tx1"/>
                </a:solidFill>
                <a:latin typeface="Corbel" pitchFamily="34" charset="0"/>
                <a:ea typeface="+mn-ea"/>
                <a:cs typeface="+mn-cs"/>
              </a:defRPr>
            </a:lvl2pPr>
            <a:lvl3pPr marL="1143000" indent="-228600" algn="l" rtl="0" eaLnBrk="0" fontAlgn="base" hangingPunct="0">
              <a:spcBef>
                <a:spcPct val="0"/>
              </a:spcBef>
              <a:spcAft>
                <a:spcPct val="0"/>
              </a:spcAft>
              <a:buFont typeface="Arial" pitchFamily="34" charset="0"/>
              <a:buChar char="•"/>
              <a:defRPr sz="2400" kern="1200">
                <a:solidFill>
                  <a:schemeClr val="tx1"/>
                </a:solidFill>
                <a:latin typeface="Corbel" pitchFamily="34" charset="0"/>
                <a:ea typeface="+mn-ea"/>
                <a:cs typeface="+mn-cs"/>
              </a:defRPr>
            </a:lvl3pPr>
            <a:lvl4pPr marL="1600200" indent="-228600" algn="l" rtl="0" eaLnBrk="0" fontAlgn="base" hangingPunct="0">
              <a:spcBef>
                <a:spcPct val="0"/>
              </a:spcBef>
              <a:spcAft>
                <a:spcPct val="0"/>
              </a:spcAft>
              <a:buFont typeface="Arial" pitchFamily="34" charset="0"/>
              <a:buChar char="–"/>
              <a:defRPr sz="2400" kern="1200">
                <a:solidFill>
                  <a:schemeClr val="tx1"/>
                </a:solidFill>
                <a:latin typeface="Corbel" pitchFamily="34" charset="0"/>
                <a:ea typeface="+mn-ea"/>
                <a:cs typeface="+mn-cs"/>
              </a:defRPr>
            </a:lvl4pPr>
            <a:lvl5pPr marL="2057400" indent="-228600" algn="l" rtl="0" eaLnBrk="0" fontAlgn="base" hangingPunct="0">
              <a:spcBef>
                <a:spcPct val="0"/>
              </a:spcBef>
              <a:spcAft>
                <a:spcPct val="0"/>
              </a:spcAft>
              <a:buFont typeface="Arial" pitchFamily="34" charset="0"/>
              <a:buChar char="»"/>
              <a:defRPr sz="2400" kern="1200">
                <a:solidFill>
                  <a:schemeClr val="tx1"/>
                </a:solidFill>
                <a:latin typeface="Corbe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914400" eaLnBrk="1" hangingPunct="1">
              <a:spcBef>
                <a:spcPts val="0"/>
              </a:spcBef>
              <a:buNone/>
              <a:defRPr/>
            </a:pPr>
            <a:r>
              <a:rPr lang="tr-TR" sz="2000" b="1" dirty="0" smtClean="0">
                <a:solidFill>
                  <a:prstClr val="black"/>
                </a:solidFill>
              </a:rPr>
              <a:t>1) İdari Kotalar:</a:t>
            </a:r>
          </a:p>
          <a:p>
            <a:pPr marL="0" indent="0" defTabSz="914400" eaLnBrk="1" hangingPunct="1">
              <a:spcBef>
                <a:spcPts val="0"/>
              </a:spcBef>
              <a:buNone/>
              <a:defRPr/>
            </a:pPr>
            <a:r>
              <a:rPr lang="tr-TR" sz="2000" dirty="0" smtClean="0">
                <a:solidFill>
                  <a:prstClr val="black"/>
                </a:solidFill>
              </a:rPr>
              <a:t>Dekan</a:t>
            </a:r>
            <a:r>
              <a:rPr lang="tr-TR" sz="2000" dirty="0">
                <a:solidFill>
                  <a:prstClr val="black"/>
                </a:solidFill>
              </a:rPr>
              <a:t>, Dekan Yrd., Yüksek Okul Müdürü, Yüksek Okul Müdür Yrd., Meslek Yüksek Okul Müdürü, Meslek Yüksek Okul Müdür Yrd., Genel Sekreter, Enstitü Müdürü, Enstitü Müdür Yrd., Bölüm Başkanı, Araştırma Enstitüsü Müdürü, Daire Başkanı, Merkez </a:t>
            </a:r>
            <a:r>
              <a:rPr lang="tr-TR" sz="2000" dirty="0" smtClean="0">
                <a:solidFill>
                  <a:prstClr val="black"/>
                </a:solidFill>
              </a:rPr>
              <a:t>Müdürü </a:t>
            </a:r>
            <a:r>
              <a:rPr lang="tr-TR" sz="2000" u="sng" dirty="0" smtClean="0">
                <a:solidFill>
                  <a:prstClr val="black"/>
                </a:solidFill>
              </a:rPr>
              <a:t>artık idari kotaya dahil değil</a:t>
            </a:r>
            <a:r>
              <a:rPr lang="tr-TR" sz="2000" dirty="0" smtClean="0">
                <a:solidFill>
                  <a:prstClr val="black"/>
                </a:solidFill>
              </a:rPr>
              <a:t>.</a:t>
            </a:r>
          </a:p>
          <a:p>
            <a:pPr marL="0" indent="0" defTabSz="914400" eaLnBrk="1" hangingPunct="1">
              <a:spcBef>
                <a:spcPts val="0"/>
              </a:spcBef>
              <a:buNone/>
              <a:defRPr/>
            </a:pPr>
            <a:endParaRPr lang="tr-TR" sz="2000" dirty="0" smtClean="0">
              <a:solidFill>
                <a:prstClr val="black"/>
              </a:solidFill>
            </a:endParaRPr>
          </a:p>
          <a:p>
            <a:pPr marL="0" indent="0" defTabSz="914400" eaLnBrk="1" hangingPunct="1">
              <a:spcBef>
                <a:spcPts val="0"/>
              </a:spcBef>
              <a:buNone/>
              <a:defRPr/>
            </a:pPr>
            <a:r>
              <a:rPr lang="tr-TR" sz="2000" b="1" dirty="0" smtClean="0">
                <a:solidFill>
                  <a:prstClr val="black"/>
                </a:solidFill>
              </a:rPr>
              <a:t>2) Standart Proje Kota Uygulaması:</a:t>
            </a:r>
          </a:p>
        </p:txBody>
      </p:sp>
      <p:sp>
        <p:nvSpPr>
          <p:cNvPr id="3" name="Yuvarlatılmış Dikdörtgen 2"/>
          <p:cNvSpPr/>
          <p:nvPr/>
        </p:nvSpPr>
        <p:spPr>
          <a:xfrm>
            <a:off x="323528" y="4437112"/>
            <a:ext cx="3744416" cy="1188132"/>
          </a:xfrm>
          <a:prstGeom prst="roundRect">
            <a:avLst/>
          </a:prstGeom>
        </p:spPr>
        <p:style>
          <a:lnRef idx="1">
            <a:schemeClr val="dk1"/>
          </a:lnRef>
          <a:fillRef idx="2">
            <a:schemeClr val="dk1"/>
          </a:fillRef>
          <a:effectRef idx="1">
            <a:schemeClr val="dk1"/>
          </a:effectRef>
          <a:fontRef idx="minor">
            <a:schemeClr val="dk1"/>
          </a:fontRef>
        </p:style>
        <p:txBody>
          <a:bodyPr spcFirstLastPara="0" vert="horz" wrap="square" lIns="36000" tIns="36000" rIns="36000" bIns="36000" numCol="1" spcCol="1270" rtlCol="0" anchor="ctr" anchorCtr="0">
            <a:noAutofit/>
          </a:bodyPr>
          <a:lstStyle/>
          <a:p>
            <a:pPr marL="342900" indent="-342900" defTabSz="914400" eaLnBrk="1" hangingPunct="1">
              <a:spcBef>
                <a:spcPts val="0"/>
              </a:spcBef>
              <a:buFont typeface="Arial" pitchFamily="34" charset="0"/>
              <a:buChar char="•"/>
              <a:defRPr/>
            </a:pPr>
            <a:r>
              <a:rPr lang="tr-TR" sz="1800" b="1" dirty="0">
                <a:solidFill>
                  <a:schemeClr val="bg1">
                    <a:lumMod val="50000"/>
                  </a:schemeClr>
                </a:solidFill>
              </a:rPr>
              <a:t>2</a:t>
            </a:r>
            <a:r>
              <a:rPr lang="tr-TR" sz="1800" b="1" dirty="0" smtClean="0">
                <a:solidFill>
                  <a:schemeClr val="bg1">
                    <a:lumMod val="50000"/>
                  </a:schemeClr>
                </a:solidFill>
              </a:rPr>
              <a:t>Yürütücülük</a:t>
            </a:r>
            <a:endParaRPr lang="tr-TR" sz="1800" b="1" dirty="0">
              <a:solidFill>
                <a:schemeClr val="bg1">
                  <a:lumMod val="50000"/>
                </a:schemeClr>
              </a:solidFill>
            </a:endParaRPr>
          </a:p>
          <a:p>
            <a:pPr marL="342900" indent="-342900" defTabSz="914400" eaLnBrk="1" hangingPunct="1">
              <a:spcBef>
                <a:spcPts val="0"/>
              </a:spcBef>
              <a:buFont typeface="Arial" pitchFamily="34" charset="0"/>
              <a:buChar char="•"/>
              <a:defRPr/>
            </a:pPr>
            <a:r>
              <a:rPr lang="tr-TR" sz="1800" b="1" dirty="0" smtClean="0">
                <a:solidFill>
                  <a:schemeClr val="bg1">
                    <a:lumMod val="50000"/>
                  </a:schemeClr>
                </a:solidFill>
                <a:latin typeface="Corbel" pitchFamily="34" charset="0"/>
              </a:rPr>
              <a:t>1 Yürütücülük + 2 Araştırmacılık</a:t>
            </a:r>
          </a:p>
          <a:p>
            <a:pPr marL="342900" indent="-342900" defTabSz="914400" eaLnBrk="1" hangingPunct="1">
              <a:spcBef>
                <a:spcPts val="0"/>
              </a:spcBef>
              <a:buFont typeface="Arial" pitchFamily="34" charset="0"/>
              <a:buChar char="•"/>
              <a:defRPr/>
            </a:pPr>
            <a:r>
              <a:rPr lang="tr-TR" sz="1800" b="1" dirty="0" smtClean="0">
                <a:solidFill>
                  <a:schemeClr val="bg1">
                    <a:lumMod val="50000"/>
                  </a:schemeClr>
                </a:solidFill>
              </a:rPr>
              <a:t>4 Araştırmacılık</a:t>
            </a:r>
            <a:endParaRPr lang="tr-TR" sz="1800" b="1" dirty="0">
              <a:solidFill>
                <a:schemeClr val="bg1">
                  <a:lumMod val="50000"/>
                </a:schemeClr>
              </a:solidFill>
              <a:latin typeface="Corbel" pitchFamily="34" charset="0"/>
            </a:endParaRPr>
          </a:p>
        </p:txBody>
      </p:sp>
      <p:sp>
        <p:nvSpPr>
          <p:cNvPr id="9" name="Yuvarlatılmış Dikdörtgen 8"/>
          <p:cNvSpPr/>
          <p:nvPr/>
        </p:nvSpPr>
        <p:spPr>
          <a:xfrm>
            <a:off x="5004048" y="4437112"/>
            <a:ext cx="3744416" cy="1188132"/>
          </a:xfrm>
          <a:prstGeom prst="roundRect">
            <a:avLst/>
          </a:pr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3">
              <a:hueOff val="0"/>
              <a:satOff val="0"/>
              <a:lumOff val="0"/>
              <a:alphaOff val="0"/>
            </a:schemeClr>
          </a:fillRef>
          <a:effectRef idx="2">
            <a:schemeClr val="accent3">
              <a:hueOff val="0"/>
              <a:satOff val="0"/>
              <a:lumOff val="0"/>
              <a:alphaOff val="0"/>
            </a:schemeClr>
          </a:effectRef>
          <a:fontRef idx="minor">
            <a:schemeClr val="lt1"/>
          </a:fontRef>
        </p:style>
        <p:txBody>
          <a:bodyPr spcFirstLastPara="0" vert="horz" wrap="square" lIns="36000" tIns="36000" rIns="36000" bIns="36000" numCol="1" spcCol="1270" rtlCol="0" anchor="ctr" anchorCtr="0">
            <a:noAutofit/>
          </a:bodyPr>
          <a:lstStyle/>
          <a:p>
            <a:pPr marL="342900" indent="-342900" defTabSz="914400" eaLnBrk="1" hangingPunct="1">
              <a:spcBef>
                <a:spcPts val="0"/>
              </a:spcBef>
              <a:buFont typeface="Arial" pitchFamily="34" charset="0"/>
              <a:buChar char="•"/>
              <a:defRPr/>
            </a:pPr>
            <a:r>
              <a:rPr lang="tr-TR" sz="1800" b="1" dirty="0">
                <a:solidFill>
                  <a:prstClr val="black"/>
                </a:solidFill>
              </a:rPr>
              <a:t>3 </a:t>
            </a:r>
            <a:r>
              <a:rPr lang="tr-TR" sz="1800" b="1" dirty="0" smtClean="0">
                <a:solidFill>
                  <a:prstClr val="black"/>
                </a:solidFill>
              </a:rPr>
              <a:t>Yürütücülük</a:t>
            </a:r>
            <a:endParaRPr lang="tr-TR" sz="1800" b="1" dirty="0">
              <a:solidFill>
                <a:prstClr val="black"/>
              </a:solidFill>
            </a:endParaRPr>
          </a:p>
          <a:p>
            <a:pPr marL="342900" indent="-342900" defTabSz="914400" eaLnBrk="1" hangingPunct="1">
              <a:spcBef>
                <a:spcPts val="0"/>
              </a:spcBef>
              <a:buFont typeface="Arial" pitchFamily="34" charset="0"/>
              <a:buChar char="•"/>
              <a:defRPr/>
            </a:pPr>
            <a:r>
              <a:rPr lang="tr-TR" sz="1800" b="1" dirty="0" smtClean="0">
                <a:solidFill>
                  <a:prstClr val="black"/>
                </a:solidFill>
                <a:latin typeface="Corbel" pitchFamily="34" charset="0"/>
              </a:rPr>
              <a:t>1 Yürütücülük + 4 Araştırmacılık</a:t>
            </a:r>
          </a:p>
          <a:p>
            <a:pPr marL="342900" indent="-342900" defTabSz="914400" eaLnBrk="1" hangingPunct="1">
              <a:spcBef>
                <a:spcPts val="0"/>
              </a:spcBef>
              <a:buFont typeface="Arial" pitchFamily="34" charset="0"/>
              <a:buChar char="•"/>
              <a:defRPr/>
            </a:pPr>
            <a:r>
              <a:rPr lang="tr-TR" sz="1800" b="1" dirty="0" smtClean="0">
                <a:solidFill>
                  <a:prstClr val="black"/>
                </a:solidFill>
                <a:latin typeface="Corbel" pitchFamily="34" charset="0"/>
              </a:rPr>
              <a:t>2 Yürütücülük + 2 Araştırmacılık</a:t>
            </a:r>
          </a:p>
          <a:p>
            <a:pPr marL="342900" indent="-342900" defTabSz="914400">
              <a:spcBef>
                <a:spcPts val="0"/>
              </a:spcBef>
              <a:buFont typeface="Arial" pitchFamily="34" charset="0"/>
              <a:buChar char="•"/>
              <a:defRPr/>
            </a:pPr>
            <a:r>
              <a:rPr lang="tr-TR" sz="1800" b="1" dirty="0">
                <a:solidFill>
                  <a:prstClr val="black"/>
                </a:solidFill>
              </a:rPr>
              <a:t>6 </a:t>
            </a:r>
            <a:r>
              <a:rPr lang="tr-TR" sz="1800" b="1" dirty="0" smtClean="0">
                <a:solidFill>
                  <a:prstClr val="black"/>
                </a:solidFill>
              </a:rPr>
              <a:t>Araştırmacılık</a:t>
            </a:r>
            <a:endParaRPr lang="tr-TR" sz="1800" b="1" dirty="0">
              <a:latin typeface="Corbel" pitchFamily="34" charset="0"/>
            </a:endParaRPr>
          </a:p>
        </p:txBody>
      </p:sp>
      <p:sp>
        <p:nvSpPr>
          <p:cNvPr id="4" name="Sağ Ok 3"/>
          <p:cNvSpPr/>
          <p:nvPr/>
        </p:nvSpPr>
        <p:spPr>
          <a:xfrm>
            <a:off x="4211960" y="4704252"/>
            <a:ext cx="648072" cy="720080"/>
          </a:xfrm>
          <a:prstGeom prst="rightArrow">
            <a:avLst/>
          </a:prstGeom>
        </p:spPr>
        <p:style>
          <a:lnRef idx="3">
            <a:schemeClr val="lt1"/>
          </a:lnRef>
          <a:fillRef idx="1">
            <a:schemeClr val="accent6"/>
          </a:fillRef>
          <a:effectRef idx="1">
            <a:schemeClr val="accent6"/>
          </a:effectRef>
          <a:fontRef idx="minor">
            <a:schemeClr val="lt1"/>
          </a:fontRef>
        </p:style>
        <p:txBody>
          <a:bodyPr spcFirstLastPara="0" vert="horz" wrap="square" lIns="216354" tIns="189034" rIns="216354" bIns="189034" numCol="1" spcCol="1270" rtlCol="0" anchor="ctr" anchorCtr="0">
            <a:noAutofit/>
          </a:bodyPr>
          <a:lstStyle/>
          <a:p>
            <a:pPr algn="ctr" defTabSz="711200">
              <a:lnSpc>
                <a:spcPct val="90000"/>
              </a:lnSpc>
              <a:spcBef>
                <a:spcPct val="0"/>
              </a:spcBef>
              <a:spcAft>
                <a:spcPct val="35000"/>
              </a:spcAft>
            </a:pPr>
            <a:endParaRPr lang="tr-TR" b="1" u="none" kern="1200" dirty="0" smtClean="0">
              <a:latin typeface="Futura Bk BT" pitchFamily="34" charset="0"/>
            </a:endParaRPr>
          </a:p>
        </p:txBody>
      </p:sp>
      <p:sp>
        <p:nvSpPr>
          <p:cNvPr id="5" name="Dikdörtgen 4"/>
          <p:cNvSpPr/>
          <p:nvPr/>
        </p:nvSpPr>
        <p:spPr>
          <a:xfrm>
            <a:off x="4928553" y="5699283"/>
            <a:ext cx="3895406" cy="754053"/>
          </a:xfrm>
          <a:prstGeom prst="rect">
            <a:avLst/>
          </a:prstGeom>
          <a:noFill/>
        </p:spPr>
        <p:txBody>
          <a:bodyPr wrap="square" lIns="91440" tIns="45720" rIns="91440" bIns="45720">
            <a:spAutoFit/>
          </a:bodyPr>
          <a:lstStyle/>
          <a:p>
            <a:pPr algn="ctr"/>
            <a:r>
              <a:rPr lang="tr-TR" sz="25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+1 Yürütücülük</a:t>
            </a:r>
          </a:p>
          <a:p>
            <a:pPr algn="ctr"/>
            <a:r>
              <a:rPr lang="tr-TR" sz="18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(Horizon2020’de eşik değeri geçerse)</a:t>
            </a:r>
            <a:endParaRPr lang="tr-TR" sz="18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4218813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normAutofit/>
          </a:bodyPr>
          <a:lstStyle/>
          <a:p>
            <a:r>
              <a:rPr lang="tr-TR" dirty="0"/>
              <a:t>Gelişme Raporu Periyotları </a:t>
            </a:r>
            <a:r>
              <a:rPr lang="tr-TR" dirty="0" smtClean="0"/>
              <a:t>Uzatıldı.</a:t>
            </a:r>
            <a:endParaRPr lang="tr-TR" dirty="0"/>
          </a:p>
        </p:txBody>
      </p:sp>
      <p:pic>
        <p:nvPicPr>
          <p:cNvPr id="5123" name="Picture 3" descr="C:\Users\fatih.esen\AppData\Local\Microsoft\Windows\Temporary Internet Files\Content.IE5\WLX96DWQ\MP900422458[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2" y="1484784"/>
            <a:ext cx="2742845" cy="42210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7864" y="2636912"/>
            <a:ext cx="5400600" cy="2079277"/>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144640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3"/>
          <p:cNvSpPr>
            <a:spLocks noGrp="1"/>
          </p:cNvSpPr>
          <p:nvPr>
            <p:ph type="title"/>
          </p:nvPr>
        </p:nvSpPr>
        <p:spPr>
          <a:xfrm>
            <a:off x="34927" y="0"/>
            <a:ext cx="7993459" cy="706439"/>
          </a:xfrm>
        </p:spPr>
        <p:txBody>
          <a:bodyPr>
            <a:normAutofit fontScale="90000"/>
          </a:bodyPr>
          <a:lstStyle/>
          <a:p>
            <a:pPr eaLnBrk="1" hangingPunct="1"/>
            <a:r>
              <a:rPr lang="tr-TR" dirty="0" smtClean="0"/>
              <a:t>Proje Çıktılarının Paylaşımı ve Yayılımına da Destek Veriliyor.</a:t>
            </a:r>
          </a:p>
        </p:txBody>
      </p:sp>
      <p:sp>
        <p:nvSpPr>
          <p:cNvPr id="59395" name="Content Placeholder 4"/>
          <p:cNvSpPr>
            <a:spLocks noGrp="1"/>
          </p:cNvSpPr>
          <p:nvPr>
            <p:ph idx="1"/>
          </p:nvPr>
        </p:nvSpPr>
        <p:spPr>
          <a:xfrm>
            <a:off x="323850" y="1412778"/>
            <a:ext cx="4968230" cy="4752527"/>
          </a:xfrm>
        </p:spPr>
        <p:txBody>
          <a:bodyPr>
            <a:normAutofit/>
          </a:bodyPr>
          <a:lstStyle/>
          <a:p>
            <a:pPr eaLnBrk="1" hangingPunct="1"/>
            <a:r>
              <a:rPr lang="tr-TR" sz="2000" dirty="0"/>
              <a:t>Proje faaliyetleri boyunca elde edilecek çıktıların ve ulaşılacak sonuçların </a:t>
            </a:r>
            <a:r>
              <a:rPr lang="tr-TR" sz="2000" b="1" dirty="0"/>
              <a:t>ilgili paydaşlar</a:t>
            </a:r>
            <a:r>
              <a:rPr lang="tr-TR" sz="2000" dirty="0"/>
              <a:t> ve </a:t>
            </a:r>
            <a:r>
              <a:rPr lang="tr-TR" sz="2000" b="1" dirty="0"/>
              <a:t>potansiyel kullanıcılara</a:t>
            </a:r>
            <a:r>
              <a:rPr lang="tr-TR" sz="2000" dirty="0"/>
              <a:t> ulaştırılması ve yayılmasına yönelik </a:t>
            </a:r>
            <a:r>
              <a:rPr lang="tr-TR" sz="2000" dirty="0" smtClean="0"/>
              <a:t>yapılacak</a:t>
            </a:r>
          </a:p>
          <a:p>
            <a:pPr eaLnBrk="1" hangingPunct="1"/>
            <a:endParaRPr lang="tr-TR" sz="2000" dirty="0" smtClean="0"/>
          </a:p>
          <a:p>
            <a:pPr lvl="1" eaLnBrk="1" hangingPunct="1"/>
            <a:r>
              <a:rPr lang="tr-TR" sz="2000" b="1" dirty="0" smtClean="0"/>
              <a:t>toplantı,</a:t>
            </a:r>
          </a:p>
          <a:p>
            <a:pPr lvl="1" eaLnBrk="1" hangingPunct="1"/>
            <a:r>
              <a:rPr lang="tr-TR" sz="2000" b="1" dirty="0" smtClean="0"/>
              <a:t>çalıştay,</a:t>
            </a:r>
          </a:p>
          <a:p>
            <a:pPr lvl="1" eaLnBrk="1" hangingPunct="1"/>
            <a:r>
              <a:rPr lang="tr-TR" sz="2000" b="1" dirty="0" smtClean="0"/>
              <a:t>eğitim,</a:t>
            </a:r>
          </a:p>
          <a:p>
            <a:pPr lvl="1" eaLnBrk="1" hangingPunct="1"/>
            <a:r>
              <a:rPr lang="tr-TR" sz="2000" b="1" dirty="0" smtClean="0"/>
              <a:t>web </a:t>
            </a:r>
            <a:r>
              <a:rPr lang="tr-TR" sz="2000" b="1" dirty="0"/>
              <a:t>sitesi, vb. </a:t>
            </a:r>
            <a:endParaRPr lang="tr-TR" sz="2000" dirty="0" smtClean="0"/>
          </a:p>
          <a:p>
            <a:pPr marL="354013" lvl="1" indent="0" eaLnBrk="1" hangingPunct="1">
              <a:buNone/>
            </a:pPr>
            <a:endParaRPr lang="tr-TR" sz="2000" dirty="0" smtClean="0"/>
          </a:p>
          <a:p>
            <a:pPr eaLnBrk="1" hangingPunct="1"/>
            <a:r>
              <a:rPr lang="tr-TR" sz="2000" dirty="0" smtClean="0"/>
              <a:t>Bu tür faaliyetler, bütçede </a:t>
            </a:r>
            <a:r>
              <a:rPr lang="tr-TR" sz="2000" b="1" dirty="0" smtClean="0"/>
              <a:t>hizmet alımı</a:t>
            </a:r>
            <a:r>
              <a:rPr lang="tr-TR" sz="2000" dirty="0" smtClean="0"/>
              <a:t> kapsamında düşünülmelidir.</a:t>
            </a:r>
          </a:p>
        </p:txBody>
      </p:sp>
      <p:pic>
        <p:nvPicPr>
          <p:cNvPr id="1047" name="Picture 23" descr="C:\Users\fatih.esen\AppData\Local\Microsoft\Windows\Temporary Internet Files\Content.IE5\TCSKQ45Y\MC90029198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08104" y="1135463"/>
            <a:ext cx="3024336" cy="3329775"/>
          </a:xfrm>
          <a:prstGeom prst="rect">
            <a:avLst/>
          </a:prstGeom>
          <a:noFill/>
          <a:extLst>
            <a:ext uri="{909E8E84-426E-40DD-AFC4-6F175D3DCCD1}">
              <a14:hiddenFill xmlns:a14="http://schemas.microsoft.com/office/drawing/2010/main">
                <a:solidFill>
                  <a:srgbClr val="FFFFFF"/>
                </a:solidFill>
              </a14:hiddenFill>
            </a:ext>
          </a:extLst>
        </p:spPr>
      </p:pic>
      <p:sp>
        <p:nvSpPr>
          <p:cNvPr id="2" name="12-Noktalı Yıldız 1"/>
          <p:cNvSpPr/>
          <p:nvPr/>
        </p:nvSpPr>
        <p:spPr>
          <a:xfrm>
            <a:off x="5940152" y="4725144"/>
            <a:ext cx="2304256" cy="1368152"/>
          </a:xfrm>
          <a:prstGeom prst="star12">
            <a:avLst/>
          </a:pr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3">
              <a:hueOff val="0"/>
              <a:satOff val="0"/>
              <a:lumOff val="0"/>
              <a:alphaOff val="0"/>
            </a:schemeClr>
          </a:fillRef>
          <a:effectRef idx="2">
            <a:schemeClr val="accent3">
              <a:hueOff val="0"/>
              <a:satOff val="0"/>
              <a:lumOff val="0"/>
              <a:alphaOff val="0"/>
            </a:schemeClr>
          </a:effectRef>
          <a:fontRef idx="minor">
            <a:schemeClr val="lt1"/>
          </a:fontRef>
        </p:style>
        <p:txBody>
          <a:bodyPr spcFirstLastPara="0" vert="horz" wrap="square" lIns="36000" tIns="36000" rIns="36000" bIns="36000" numCol="1" spcCol="1270" rtlCol="0" anchor="ctr" anchorCtr="0">
            <a:noAutofit/>
          </a:bodyPr>
          <a:lstStyle/>
          <a:p>
            <a:pPr algn="ctr" defTabSz="711200">
              <a:lnSpc>
                <a:spcPct val="90000"/>
              </a:lnSpc>
              <a:spcAft>
                <a:spcPct val="35000"/>
              </a:spcAft>
            </a:pPr>
            <a:r>
              <a:rPr lang="tr-TR" sz="3100" b="1" dirty="0">
                <a:effectLst>
                  <a:outerShdw blurRad="38100" dist="38100" dir="2700000" algn="tl">
                    <a:srgbClr val="000000">
                      <a:alpha val="43137"/>
                    </a:srgbClr>
                  </a:outerShdw>
                </a:effectLst>
              </a:rPr>
              <a:t>10.000</a:t>
            </a:r>
            <a:r>
              <a:rPr lang="tr-TR" b="1" dirty="0">
                <a:effectLst>
                  <a:outerShdw blurRad="38100" dist="38100" dir="2700000" algn="tl">
                    <a:srgbClr val="000000">
                      <a:alpha val="43137"/>
                    </a:srgbClr>
                  </a:outerShdw>
                </a:effectLst>
              </a:rPr>
              <a:t> </a:t>
            </a:r>
            <a:r>
              <a:rPr lang="tr-TR" sz="1400" b="1" dirty="0">
                <a:effectLst>
                  <a:outerShdw blurRad="38100" dist="38100" dir="2700000" algn="tl">
                    <a:srgbClr val="000000">
                      <a:alpha val="43137"/>
                    </a:srgbClr>
                  </a:outerShdw>
                </a:effectLst>
              </a:rPr>
              <a:t>TL</a:t>
            </a:r>
            <a:endParaRPr lang="tr-TR" sz="1400" b="1" u="none" kern="1200" dirty="0" smtClean="0">
              <a:effectLst>
                <a:outerShdw blurRad="38100" dist="38100" dir="2700000" algn="tl">
                  <a:srgbClr val="000000">
                    <a:alpha val="43137"/>
                  </a:srgbClr>
                </a:outerShdw>
              </a:effectLst>
              <a:latin typeface="Futura Bk BT" pitchFamily="34" charset="0"/>
            </a:endParaRPr>
          </a:p>
        </p:txBody>
      </p:sp>
    </p:spTree>
    <p:extLst>
      <p:ext uri="{BB962C8B-B14F-4D97-AF65-F5344CB8AC3E}">
        <p14:creationId xmlns:p14="http://schemas.microsoft.com/office/powerpoint/2010/main" val="1443880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0"/>
          <p:cNvSpPr>
            <a:spLocks noChangeArrowheads="1"/>
          </p:cNvSpPr>
          <p:nvPr/>
        </p:nvSpPr>
        <p:spPr bwMode="auto">
          <a:xfrm>
            <a:off x="35498" y="180953"/>
            <a:ext cx="8137525" cy="392415"/>
          </a:xfrm>
          <a:prstGeom prst="rect">
            <a:avLst/>
          </a:prstGeom>
          <a:noFill/>
          <a:ln w="9525">
            <a:noFill/>
            <a:miter lim="800000"/>
            <a:headEnd/>
            <a:tailEnd/>
          </a:ln>
        </p:spPr>
        <p:txBody>
          <a:bodyPr>
            <a:spAutoFit/>
          </a:bodyPr>
          <a:lstStyle/>
          <a:p>
            <a:pPr eaLnBrk="0" hangingPunct="0">
              <a:lnSpc>
                <a:spcPct val="78000"/>
              </a:lnSpc>
              <a:buClr>
                <a:srgbClr val="000000"/>
              </a:buClr>
              <a:buSzPct val="100000"/>
              <a:buFont typeface="Times New Roman" pitchFamily="18" charset="0"/>
              <a:buNone/>
            </a:pPr>
            <a:r>
              <a:rPr lang="tr-TR" sz="2500" b="1" dirty="0">
                <a:solidFill>
                  <a:srgbClr val="FFFFFF"/>
                </a:solidFill>
                <a:latin typeface="Corbel" pitchFamily="34" charset="0"/>
              </a:rPr>
              <a:t>Gözlemci Panelist Uygulaması</a:t>
            </a:r>
          </a:p>
        </p:txBody>
      </p:sp>
      <p:sp>
        <p:nvSpPr>
          <p:cNvPr id="2" name="Dikdörtgen 1"/>
          <p:cNvSpPr/>
          <p:nvPr/>
        </p:nvSpPr>
        <p:spPr>
          <a:xfrm>
            <a:off x="395288" y="1173163"/>
            <a:ext cx="8424862" cy="2800767"/>
          </a:xfrm>
          <a:prstGeom prst="rect">
            <a:avLst/>
          </a:prstGeom>
        </p:spPr>
        <p:txBody>
          <a:bodyPr>
            <a:spAutoFit/>
          </a:bodyPr>
          <a:lstStyle/>
          <a:p>
            <a:pPr marL="285750" indent="-285750">
              <a:buFont typeface="Arial" pitchFamily="34" charset="0"/>
              <a:buChar char="•"/>
              <a:defRPr/>
            </a:pPr>
            <a:r>
              <a:rPr lang="tr-TR" sz="2200" dirty="0">
                <a:solidFill>
                  <a:schemeClr val="tx1"/>
                </a:solidFill>
                <a:latin typeface="Corbel" pitchFamily="34" charset="0"/>
              </a:rPr>
              <a:t>2012 yılından itibaren başlatılan uygulamayla bugüne kadar panelist olarak </a:t>
            </a:r>
            <a:r>
              <a:rPr lang="tr-TR" sz="2200" b="1" dirty="0">
                <a:solidFill>
                  <a:schemeClr val="tx1"/>
                </a:solidFill>
                <a:latin typeface="Corbel" pitchFamily="34" charset="0"/>
              </a:rPr>
              <a:t>görev almamış</a:t>
            </a:r>
            <a:r>
              <a:rPr lang="tr-TR" sz="2200" dirty="0">
                <a:solidFill>
                  <a:schemeClr val="tx1"/>
                </a:solidFill>
                <a:latin typeface="Corbel" pitchFamily="34" charset="0"/>
              </a:rPr>
              <a:t> araştırmacılarımız, talep etmeleri durumunda, uzmanlık alanlarıyla </a:t>
            </a:r>
            <a:r>
              <a:rPr lang="tr-TR" sz="2200" b="1" dirty="0">
                <a:solidFill>
                  <a:schemeClr val="tx1"/>
                </a:solidFill>
                <a:latin typeface="Corbel" pitchFamily="34" charset="0"/>
              </a:rPr>
              <a:t>doğrudan ilgili olmayan</a:t>
            </a:r>
            <a:r>
              <a:rPr lang="tr-TR" sz="2200" dirty="0">
                <a:solidFill>
                  <a:schemeClr val="tx1"/>
                </a:solidFill>
                <a:latin typeface="Corbel" pitchFamily="34" charset="0"/>
              </a:rPr>
              <a:t> panellere</a:t>
            </a:r>
            <a:r>
              <a:rPr lang="tr-TR" sz="2200" b="1" dirty="0">
                <a:solidFill>
                  <a:schemeClr val="tx1"/>
                </a:solidFill>
                <a:latin typeface="Corbel" pitchFamily="34" charset="0"/>
              </a:rPr>
              <a:t> </a:t>
            </a:r>
            <a:r>
              <a:rPr lang="tr-TR" sz="2200" dirty="0">
                <a:solidFill>
                  <a:schemeClr val="tx1"/>
                </a:solidFill>
                <a:latin typeface="Corbel" pitchFamily="34" charset="0"/>
              </a:rPr>
              <a:t>gözlemci olarak katılabileceklerdir. </a:t>
            </a:r>
          </a:p>
          <a:p>
            <a:pPr>
              <a:defRPr/>
            </a:pPr>
            <a:endParaRPr lang="tr-TR" sz="2200" dirty="0">
              <a:solidFill>
                <a:schemeClr val="tx1"/>
              </a:solidFill>
              <a:latin typeface="Corbel" pitchFamily="34" charset="0"/>
            </a:endParaRPr>
          </a:p>
          <a:p>
            <a:pPr marL="285750" indent="-285750">
              <a:buFont typeface="Arial" pitchFamily="34" charset="0"/>
              <a:buChar char="•"/>
              <a:defRPr/>
            </a:pPr>
            <a:r>
              <a:rPr lang="tr-TR" sz="2200" dirty="0">
                <a:solidFill>
                  <a:schemeClr val="tx1"/>
                </a:solidFill>
                <a:latin typeface="Corbel" pitchFamily="34" charset="0"/>
              </a:rPr>
              <a:t>Bu uygulamayla Gözlemci Panelistlerimizin, panel sistemi ve işleyişi hakkında </a:t>
            </a:r>
            <a:r>
              <a:rPr lang="tr-TR" sz="2200" b="1" dirty="0">
                <a:solidFill>
                  <a:schemeClr val="tx1"/>
                </a:solidFill>
                <a:latin typeface="Corbel" pitchFamily="34" charset="0"/>
              </a:rPr>
              <a:t>gözlem</a:t>
            </a:r>
            <a:r>
              <a:rPr lang="tr-TR" sz="2200" dirty="0">
                <a:solidFill>
                  <a:schemeClr val="tx1"/>
                </a:solidFill>
                <a:latin typeface="Corbel" pitchFamily="34" charset="0"/>
              </a:rPr>
              <a:t> yoluyla ön bilgi ve deneyim edinmelerini sağlamak amaçlanmaktadır. </a:t>
            </a:r>
          </a:p>
        </p:txBody>
      </p:sp>
      <p:pic>
        <p:nvPicPr>
          <p:cNvPr id="22533" name="Picture 5" descr="C:\Users\fatih.esen\AppData\Local\Microsoft\Windows\Temporary Internet Files\Content.IE5\S5SLIB7V\MP900442207[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19872" y="4077072"/>
            <a:ext cx="2520280" cy="2304837"/>
          </a:xfrm>
          <a:prstGeom prst="ellipse">
            <a:avLst/>
          </a:prstGeom>
          <a:ln w="63500" cap="rnd">
            <a:solidFill>
              <a:srgbClr val="333333"/>
            </a:solidFill>
          </a:ln>
          <a:effectLst>
            <a:outerShdw blurRad="76200" dist="12700" dir="8100000" sy="-23000" kx="800400" algn="br" rotWithShape="0">
              <a:prstClr val="black">
                <a:alpha val="20000"/>
              </a:prst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80895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ed Rectangle 25"/>
          <p:cNvSpPr/>
          <p:nvPr/>
        </p:nvSpPr>
        <p:spPr>
          <a:xfrm>
            <a:off x="5671703" y="5091261"/>
            <a:ext cx="2068650" cy="1043980"/>
          </a:xfrm>
          <a:prstGeom prst="roundRect">
            <a:avLst>
              <a:gd name="adj" fmla="val 10000"/>
            </a:avLst>
          </a:prstGeom>
          <a:ln>
            <a:noFill/>
          </a:ln>
          <a:scene3d>
            <a:camera prst="orthographicFront"/>
            <a:lightRig rig="threePt" dir="t">
              <a:rot lat="0" lon="0" rev="7500000"/>
            </a:lightRig>
          </a:scene3d>
        </p:spPr>
        <p:style>
          <a:lnRef idx="1">
            <a:schemeClr val="accent3"/>
          </a:lnRef>
          <a:fillRef idx="2">
            <a:schemeClr val="accent3"/>
          </a:fillRef>
          <a:effectRef idx="1">
            <a:schemeClr val="accent3"/>
          </a:effectRef>
          <a:fontRef idx="minor">
            <a:schemeClr val="dk1"/>
          </a:fontRef>
        </p:style>
      </p:sp>
      <p:sp>
        <p:nvSpPr>
          <p:cNvPr id="27" name="Rounded Rectangle 4"/>
          <p:cNvSpPr/>
          <p:nvPr/>
        </p:nvSpPr>
        <p:spPr>
          <a:xfrm>
            <a:off x="5710968" y="5157395"/>
            <a:ext cx="1990121" cy="772220"/>
          </a:xfrm>
          <a:prstGeom prst="rect">
            <a:avLst/>
          </a:prstGeom>
          <a:noFill/>
          <a:ln>
            <a:noFill/>
          </a:ln>
          <a:scene3d>
            <a:camera prst="orthographicFront"/>
            <a:lightRig rig="threePt" dir="t">
              <a:rot lat="0" lon="0" rev="7500000"/>
            </a:lightRig>
          </a:scene3d>
        </p:spPr>
        <p:style>
          <a:lnRef idx="1">
            <a:schemeClr val="accent3"/>
          </a:lnRef>
          <a:fillRef idx="2">
            <a:schemeClr val="accent3"/>
          </a:fillRef>
          <a:effectRef idx="1">
            <a:schemeClr val="accent3"/>
          </a:effectRef>
          <a:fontRef idx="minor">
            <a:schemeClr val="dk1"/>
          </a:fontRef>
        </p:style>
        <p:txBody>
          <a:bodyPr lIns="123825" tIns="123825" rIns="123825" bIns="123825" spcCol="1270"/>
          <a:lstStyle/>
          <a:p>
            <a:pPr marL="228600" lvl="1" indent="-228600" defTabSz="933450" eaLnBrk="0" hangingPunct="0">
              <a:lnSpc>
                <a:spcPct val="90000"/>
              </a:lnSpc>
              <a:spcAft>
                <a:spcPct val="15000"/>
              </a:spcAft>
              <a:buClr>
                <a:srgbClr val="000000"/>
              </a:buClr>
              <a:buSzPct val="100000"/>
              <a:buFont typeface="Times New Roman" pitchFamily="18" charset="0"/>
              <a:buNone/>
              <a:defRPr/>
            </a:pPr>
            <a:r>
              <a:rPr lang="tr-TR" sz="1400" b="1" dirty="0">
                <a:solidFill>
                  <a:srgbClr val="000000"/>
                </a:solidFill>
              </a:rPr>
              <a:t>Panel</a:t>
            </a:r>
          </a:p>
          <a:p>
            <a:pPr marL="228600" lvl="1" indent="-228600" defTabSz="933450" eaLnBrk="0" hangingPunct="0">
              <a:lnSpc>
                <a:spcPct val="90000"/>
              </a:lnSpc>
              <a:spcAft>
                <a:spcPct val="15000"/>
              </a:spcAft>
              <a:buClr>
                <a:srgbClr val="000000"/>
              </a:buClr>
              <a:buSzPct val="100000"/>
              <a:buFont typeface="Times New Roman" pitchFamily="18" charset="0"/>
              <a:buNone/>
              <a:defRPr/>
            </a:pPr>
            <a:r>
              <a:rPr lang="tr-TR" sz="1400" b="1" dirty="0" smtClean="0">
                <a:solidFill>
                  <a:srgbClr val="000000"/>
                </a:solidFill>
              </a:rPr>
              <a:t>Süreci</a:t>
            </a:r>
            <a:endParaRPr lang="en-US" sz="1400" b="1" dirty="0">
              <a:solidFill>
                <a:srgbClr val="000000"/>
              </a:solidFill>
            </a:endParaRPr>
          </a:p>
        </p:txBody>
      </p:sp>
      <p:sp>
        <p:nvSpPr>
          <p:cNvPr id="5" name="Rounded Rectangle 4"/>
          <p:cNvSpPr/>
          <p:nvPr/>
        </p:nvSpPr>
        <p:spPr>
          <a:xfrm>
            <a:off x="395538" y="1317754"/>
            <a:ext cx="2135379" cy="1073796"/>
          </a:xfrm>
          <a:prstGeom prst="roundRect">
            <a:avLst>
              <a:gd name="adj" fmla="val 10000"/>
            </a:avLst>
          </a:prstGeom>
          <a:ln>
            <a:noFill/>
          </a:ln>
          <a:scene3d>
            <a:camera prst="orthographicFront"/>
            <a:lightRig rig="threePt" dir="t">
              <a:rot lat="0" lon="0" rev="7500000"/>
            </a:lightRig>
          </a:scene3d>
        </p:spPr>
        <p:style>
          <a:lnRef idx="1">
            <a:schemeClr val="accent3"/>
          </a:lnRef>
          <a:fillRef idx="2">
            <a:schemeClr val="accent3"/>
          </a:fillRef>
          <a:effectRef idx="1">
            <a:schemeClr val="accent3"/>
          </a:effectRef>
          <a:fontRef idx="minor">
            <a:schemeClr val="dk1"/>
          </a:fontRef>
        </p:style>
      </p:sp>
      <p:sp>
        <p:nvSpPr>
          <p:cNvPr id="6" name="Rounded Rectangle 4"/>
          <p:cNvSpPr/>
          <p:nvPr/>
        </p:nvSpPr>
        <p:spPr>
          <a:xfrm>
            <a:off x="436069" y="1342464"/>
            <a:ext cx="2054318" cy="794275"/>
          </a:xfrm>
          <a:prstGeom prst="rect">
            <a:avLst/>
          </a:prstGeom>
          <a:noFill/>
          <a:ln>
            <a:noFill/>
          </a:ln>
          <a:scene3d>
            <a:camera prst="orthographicFront"/>
            <a:lightRig rig="threePt" dir="t">
              <a:rot lat="0" lon="0" rev="7500000"/>
            </a:lightRig>
          </a:scene3d>
        </p:spPr>
        <p:style>
          <a:lnRef idx="1">
            <a:schemeClr val="accent3"/>
          </a:lnRef>
          <a:fillRef idx="2">
            <a:schemeClr val="accent3"/>
          </a:fillRef>
          <a:effectRef idx="1">
            <a:schemeClr val="accent3"/>
          </a:effectRef>
          <a:fontRef idx="minor">
            <a:schemeClr val="dk1"/>
          </a:fontRef>
        </p:style>
        <p:txBody>
          <a:bodyPr lIns="123825" tIns="123825" rIns="123825" bIns="123825" spcCol="1270"/>
          <a:lstStyle/>
          <a:p>
            <a:pPr marL="228600" lvl="1" indent="-228600" defTabSz="933450" eaLnBrk="0" hangingPunct="0">
              <a:lnSpc>
                <a:spcPct val="90000"/>
              </a:lnSpc>
              <a:spcAft>
                <a:spcPct val="15000"/>
              </a:spcAft>
              <a:buClr>
                <a:srgbClr val="000000"/>
              </a:buClr>
              <a:buSzPct val="100000"/>
              <a:buFont typeface="Times New Roman" pitchFamily="18" charset="0"/>
              <a:buNone/>
              <a:defRPr/>
            </a:pPr>
            <a:r>
              <a:rPr lang="tr-TR" sz="1400" b="1" dirty="0" smtClean="0">
                <a:solidFill>
                  <a:srgbClr val="000000"/>
                </a:solidFill>
              </a:rPr>
              <a:t>Çevrimiçi</a:t>
            </a:r>
            <a:endParaRPr lang="tr-TR" sz="1400" b="1" dirty="0">
              <a:solidFill>
                <a:srgbClr val="000000"/>
              </a:solidFill>
            </a:endParaRPr>
          </a:p>
          <a:p>
            <a:pPr marL="228600" lvl="1" indent="-228600" defTabSz="933450" eaLnBrk="0" hangingPunct="0">
              <a:lnSpc>
                <a:spcPct val="90000"/>
              </a:lnSpc>
              <a:spcAft>
                <a:spcPct val="15000"/>
              </a:spcAft>
              <a:buClr>
                <a:srgbClr val="000000"/>
              </a:buClr>
              <a:buSzPct val="100000"/>
              <a:buFont typeface="Times New Roman" pitchFamily="18" charset="0"/>
              <a:buNone/>
              <a:defRPr/>
            </a:pPr>
            <a:r>
              <a:rPr lang="tr-TR" sz="1400" b="1" dirty="0" smtClean="0">
                <a:solidFill>
                  <a:srgbClr val="000000"/>
                </a:solidFill>
              </a:rPr>
              <a:t>Başvuru</a:t>
            </a:r>
            <a:endParaRPr lang="en-US" sz="1400" b="1" dirty="0">
              <a:solidFill>
                <a:srgbClr val="000000"/>
              </a:solidFill>
            </a:endParaRPr>
          </a:p>
        </p:txBody>
      </p:sp>
      <p:sp>
        <p:nvSpPr>
          <p:cNvPr id="15" name="Rounded Rectangle 14"/>
          <p:cNvSpPr/>
          <p:nvPr/>
        </p:nvSpPr>
        <p:spPr>
          <a:xfrm>
            <a:off x="2197263" y="2707373"/>
            <a:ext cx="2402302" cy="1010631"/>
          </a:xfrm>
          <a:prstGeom prst="roundRect">
            <a:avLst>
              <a:gd name="adj" fmla="val 10000"/>
            </a:avLst>
          </a:prstGeom>
          <a:ln>
            <a:noFill/>
          </a:ln>
          <a:scene3d>
            <a:camera prst="orthographicFront"/>
            <a:lightRig rig="threePt" dir="t">
              <a:rot lat="0" lon="0" rev="7500000"/>
            </a:lightRig>
          </a:scene3d>
        </p:spPr>
        <p:style>
          <a:lnRef idx="1">
            <a:schemeClr val="accent3"/>
          </a:lnRef>
          <a:fillRef idx="2">
            <a:schemeClr val="accent3"/>
          </a:fillRef>
          <a:effectRef idx="1">
            <a:schemeClr val="accent3"/>
          </a:effectRef>
          <a:fontRef idx="minor">
            <a:schemeClr val="dk1"/>
          </a:fontRef>
        </p:style>
      </p:sp>
      <p:sp>
        <p:nvSpPr>
          <p:cNvPr id="16" name="Rounded Rectangle 4"/>
          <p:cNvSpPr/>
          <p:nvPr/>
        </p:nvSpPr>
        <p:spPr>
          <a:xfrm>
            <a:off x="2242861" y="2677613"/>
            <a:ext cx="2311107" cy="1040372"/>
          </a:xfrm>
          <a:prstGeom prst="rect">
            <a:avLst/>
          </a:prstGeom>
          <a:noFill/>
          <a:ln>
            <a:noFill/>
          </a:ln>
          <a:scene3d>
            <a:camera prst="orthographicFront"/>
            <a:lightRig rig="threePt" dir="t">
              <a:rot lat="0" lon="0" rev="7500000"/>
            </a:lightRig>
          </a:scene3d>
        </p:spPr>
        <p:style>
          <a:lnRef idx="1">
            <a:schemeClr val="accent3"/>
          </a:lnRef>
          <a:fillRef idx="2">
            <a:schemeClr val="accent3"/>
          </a:fillRef>
          <a:effectRef idx="1">
            <a:schemeClr val="accent3"/>
          </a:effectRef>
          <a:fontRef idx="minor">
            <a:schemeClr val="dk1"/>
          </a:fontRef>
        </p:style>
        <p:txBody>
          <a:bodyPr lIns="123825" tIns="123825" rIns="123825" bIns="123825" spcCol="1270"/>
          <a:lstStyle/>
          <a:p>
            <a:pPr marL="228600" lvl="1" indent="-228600" defTabSz="933450" eaLnBrk="0" hangingPunct="0">
              <a:lnSpc>
                <a:spcPct val="90000"/>
              </a:lnSpc>
              <a:spcAft>
                <a:spcPct val="15000"/>
              </a:spcAft>
              <a:buClr>
                <a:srgbClr val="000000"/>
              </a:buClr>
              <a:buSzPct val="100000"/>
              <a:buFont typeface="Times New Roman" pitchFamily="18" charset="0"/>
              <a:buNone/>
              <a:defRPr/>
            </a:pPr>
            <a:r>
              <a:rPr lang="tr-TR" sz="1400" b="1" dirty="0">
                <a:solidFill>
                  <a:srgbClr val="000000"/>
                </a:solidFill>
              </a:rPr>
              <a:t>ARDEB Ön </a:t>
            </a:r>
          </a:p>
          <a:p>
            <a:pPr marL="228600" lvl="1" indent="-228600" defTabSz="933450" eaLnBrk="0" hangingPunct="0">
              <a:lnSpc>
                <a:spcPct val="90000"/>
              </a:lnSpc>
              <a:spcAft>
                <a:spcPct val="15000"/>
              </a:spcAft>
              <a:buClr>
                <a:srgbClr val="000000"/>
              </a:buClr>
              <a:buSzPct val="100000"/>
              <a:buFont typeface="Times New Roman" pitchFamily="18" charset="0"/>
              <a:buNone/>
              <a:defRPr/>
            </a:pPr>
            <a:r>
              <a:rPr lang="tr-TR" sz="1400" b="1" dirty="0">
                <a:solidFill>
                  <a:srgbClr val="000000"/>
                </a:solidFill>
              </a:rPr>
              <a:t> İnceleme</a:t>
            </a:r>
            <a:endParaRPr lang="en-US" sz="1400" b="1" dirty="0">
              <a:solidFill>
                <a:srgbClr val="000000"/>
              </a:solidFill>
            </a:endParaRPr>
          </a:p>
          <a:p>
            <a:pPr marL="228600" lvl="1" indent="-228600" defTabSz="933450" eaLnBrk="0" hangingPunct="0">
              <a:lnSpc>
                <a:spcPct val="90000"/>
              </a:lnSpc>
              <a:spcAft>
                <a:spcPct val="15000"/>
              </a:spcAft>
              <a:buClr>
                <a:srgbClr val="000000"/>
              </a:buClr>
              <a:buSzPct val="100000"/>
              <a:buFont typeface="Times New Roman" pitchFamily="18" charset="0"/>
              <a:buNone/>
              <a:defRPr/>
            </a:pPr>
            <a:r>
              <a:rPr lang="tr-TR" sz="1400" b="1" dirty="0">
                <a:solidFill>
                  <a:srgbClr val="000000"/>
                </a:solidFill>
              </a:rPr>
              <a:t>(Biçimsel)</a:t>
            </a:r>
            <a:endParaRPr lang="en-US" sz="1400" b="1" dirty="0">
              <a:solidFill>
                <a:srgbClr val="000000"/>
              </a:solidFill>
            </a:endParaRPr>
          </a:p>
        </p:txBody>
      </p:sp>
      <p:sp>
        <p:nvSpPr>
          <p:cNvPr id="23" name="Bent Arrow 22"/>
          <p:cNvSpPr/>
          <p:nvPr/>
        </p:nvSpPr>
        <p:spPr>
          <a:xfrm flipV="1">
            <a:off x="1062864" y="2391540"/>
            <a:ext cx="1134413" cy="1073789"/>
          </a:xfrm>
          <a:prstGeom prst="bentArrow">
            <a:avLst/>
          </a:prstGeom>
          <a:ln>
            <a:noFill/>
          </a:ln>
        </p:spPr>
        <p:style>
          <a:lnRef idx="0">
            <a:schemeClr val="accent5"/>
          </a:lnRef>
          <a:fillRef idx="3">
            <a:schemeClr val="accent5"/>
          </a:fillRef>
          <a:effectRef idx="3">
            <a:schemeClr val="accent5"/>
          </a:effectRef>
          <a:fontRef idx="minor">
            <a:schemeClr val="lt1"/>
          </a:fontRef>
        </p:style>
        <p:txBody>
          <a:bodyPr anchor="ctr"/>
          <a:lstStyle/>
          <a:p>
            <a:pPr algn="ctr" eaLnBrk="0" hangingPunct="0">
              <a:lnSpc>
                <a:spcPct val="67000"/>
              </a:lnSpc>
              <a:buClr>
                <a:srgbClr val="000000"/>
              </a:buClr>
              <a:buSzPct val="100000"/>
              <a:buFont typeface="Times New Roman" pitchFamily="18" charset="0"/>
              <a:buNone/>
              <a:defRPr/>
            </a:pPr>
            <a:endParaRPr lang="tr-TR" sz="1400" b="1">
              <a:solidFill>
                <a:srgbClr val="000000"/>
              </a:solidFill>
            </a:endParaRPr>
          </a:p>
        </p:txBody>
      </p:sp>
      <p:sp>
        <p:nvSpPr>
          <p:cNvPr id="24" name="Bent Arrow 23"/>
          <p:cNvSpPr/>
          <p:nvPr/>
        </p:nvSpPr>
        <p:spPr>
          <a:xfrm flipV="1">
            <a:off x="2797845" y="3717985"/>
            <a:ext cx="1067682" cy="947460"/>
          </a:xfrm>
          <a:prstGeom prst="bentArrow">
            <a:avLst/>
          </a:prstGeom>
          <a:ln>
            <a:noFill/>
          </a:ln>
        </p:spPr>
        <p:style>
          <a:lnRef idx="0">
            <a:schemeClr val="accent5"/>
          </a:lnRef>
          <a:fillRef idx="3">
            <a:schemeClr val="accent5"/>
          </a:fillRef>
          <a:effectRef idx="3">
            <a:schemeClr val="accent5"/>
          </a:effectRef>
          <a:fontRef idx="minor">
            <a:schemeClr val="lt1"/>
          </a:fontRef>
        </p:style>
        <p:txBody>
          <a:bodyPr anchor="ctr"/>
          <a:lstStyle/>
          <a:p>
            <a:pPr algn="ctr" eaLnBrk="0" hangingPunct="0">
              <a:lnSpc>
                <a:spcPct val="67000"/>
              </a:lnSpc>
              <a:buClr>
                <a:srgbClr val="000000"/>
              </a:buClr>
              <a:buSzPct val="100000"/>
              <a:buFont typeface="Times New Roman" pitchFamily="18" charset="0"/>
              <a:buNone/>
              <a:defRPr/>
            </a:pPr>
            <a:endParaRPr lang="tr-TR" sz="1400" b="1">
              <a:solidFill>
                <a:srgbClr val="000000"/>
              </a:solidFill>
            </a:endParaRPr>
          </a:p>
        </p:txBody>
      </p:sp>
      <p:pic>
        <p:nvPicPr>
          <p:cNvPr id="2253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8923" y="1319153"/>
            <a:ext cx="1138861" cy="1078000"/>
          </a:xfrm>
          <a:prstGeom prst="rect">
            <a:avLst/>
          </a:prstGeom>
          <a:ln w="9525">
            <a:solidFill>
              <a:srgbClr val="000000"/>
            </a:solidFill>
            <a:miter lim="800000"/>
            <a:headEnd/>
            <a:tailEnd/>
          </a:ln>
          <a:effectLst>
            <a:softEdge rad="112500"/>
          </a:effectLst>
          <a:extLst>
            <a:ext uri="{909E8E84-426E-40DD-AFC4-6F175D3DCCD1}">
              <a14:hiddenFill xmlns:a14="http://schemas.microsoft.com/office/drawing/2010/main">
                <a:solidFill>
                  <a:srgbClr val="FFFFFF"/>
                </a:solidFill>
              </a14:hiddenFill>
            </a:ext>
          </a:extLst>
        </p:spPr>
      </p:pic>
      <p:pic>
        <p:nvPicPr>
          <p:cNvPr id="2253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65149" y="2771928"/>
            <a:ext cx="1000953" cy="795867"/>
          </a:xfrm>
          <a:prstGeom prst="rect">
            <a:avLst/>
          </a:prstGeom>
          <a:ln w="9525">
            <a:solidFill>
              <a:srgbClr val="000000"/>
            </a:solidFill>
            <a:miter lim="800000"/>
            <a:headEnd/>
            <a:tailEnd/>
          </a:ln>
          <a:effectLst>
            <a:softEdge rad="112500"/>
          </a:effectLst>
          <a:extLst>
            <a:ext uri="{909E8E84-426E-40DD-AFC4-6F175D3DCCD1}">
              <a14:hiddenFill xmlns:a14="http://schemas.microsoft.com/office/drawing/2010/main">
                <a:solidFill>
                  <a:srgbClr val="FFFFFF"/>
                </a:solidFill>
              </a14:hiddenFill>
            </a:ext>
          </a:extLst>
        </p:spPr>
      </p:pic>
      <p:sp>
        <p:nvSpPr>
          <p:cNvPr id="28" name="Rounded Rectangle 27"/>
          <p:cNvSpPr/>
          <p:nvPr/>
        </p:nvSpPr>
        <p:spPr>
          <a:xfrm>
            <a:off x="3865529" y="3970661"/>
            <a:ext cx="2869416" cy="1010632"/>
          </a:xfrm>
          <a:prstGeom prst="roundRect">
            <a:avLst>
              <a:gd name="adj" fmla="val 10000"/>
            </a:avLst>
          </a:prstGeom>
          <a:ln>
            <a:noFill/>
          </a:ln>
          <a:scene3d>
            <a:camera prst="orthographicFront"/>
            <a:lightRig rig="threePt" dir="t">
              <a:rot lat="0" lon="0" rev="7500000"/>
            </a:lightRig>
          </a:scene3d>
        </p:spPr>
        <p:style>
          <a:lnRef idx="1">
            <a:schemeClr val="accent3"/>
          </a:lnRef>
          <a:fillRef idx="2">
            <a:schemeClr val="accent3"/>
          </a:fillRef>
          <a:effectRef idx="1">
            <a:schemeClr val="accent3"/>
          </a:effectRef>
          <a:fontRef idx="minor">
            <a:schemeClr val="dk1"/>
          </a:fontRef>
        </p:style>
      </p:sp>
      <p:sp>
        <p:nvSpPr>
          <p:cNvPr id="29" name="Rounded Rectangle 4"/>
          <p:cNvSpPr/>
          <p:nvPr/>
        </p:nvSpPr>
        <p:spPr>
          <a:xfrm>
            <a:off x="3919993" y="3946283"/>
            <a:ext cx="2760489" cy="1036385"/>
          </a:xfrm>
          <a:prstGeom prst="rect">
            <a:avLst/>
          </a:prstGeom>
          <a:noFill/>
          <a:ln>
            <a:noFill/>
          </a:ln>
          <a:scene3d>
            <a:camera prst="orthographicFront"/>
            <a:lightRig rig="threePt" dir="t">
              <a:rot lat="0" lon="0" rev="7500000"/>
            </a:lightRig>
          </a:scene3d>
        </p:spPr>
        <p:style>
          <a:lnRef idx="1">
            <a:schemeClr val="accent3"/>
          </a:lnRef>
          <a:fillRef idx="2">
            <a:schemeClr val="accent3"/>
          </a:fillRef>
          <a:effectRef idx="1">
            <a:schemeClr val="accent3"/>
          </a:effectRef>
          <a:fontRef idx="minor">
            <a:schemeClr val="dk1"/>
          </a:fontRef>
        </p:style>
        <p:txBody>
          <a:bodyPr lIns="123825" tIns="123825" rIns="123825" bIns="123825" spcCol="1270"/>
          <a:lstStyle/>
          <a:p>
            <a:pPr marL="228600" lvl="1" indent="-228600" defTabSz="933450" eaLnBrk="0" hangingPunct="0">
              <a:lnSpc>
                <a:spcPct val="90000"/>
              </a:lnSpc>
              <a:spcAft>
                <a:spcPct val="15000"/>
              </a:spcAft>
              <a:buClr>
                <a:srgbClr val="000000"/>
              </a:buClr>
              <a:buSzPct val="100000"/>
              <a:buFont typeface="Times New Roman" pitchFamily="18" charset="0"/>
              <a:buNone/>
              <a:defRPr/>
            </a:pPr>
            <a:r>
              <a:rPr lang="tr-TR" sz="1400" b="1" dirty="0">
                <a:solidFill>
                  <a:srgbClr val="000000"/>
                </a:solidFill>
              </a:rPr>
              <a:t>Araştırma Grubu </a:t>
            </a:r>
          </a:p>
          <a:p>
            <a:pPr marL="228600" lvl="1" indent="-228600" defTabSz="933450" eaLnBrk="0" hangingPunct="0">
              <a:lnSpc>
                <a:spcPct val="90000"/>
              </a:lnSpc>
              <a:spcAft>
                <a:spcPct val="15000"/>
              </a:spcAft>
              <a:buClr>
                <a:srgbClr val="000000"/>
              </a:buClr>
              <a:buSzPct val="100000"/>
              <a:buFont typeface="Times New Roman" pitchFamily="18" charset="0"/>
              <a:buNone/>
              <a:defRPr/>
            </a:pPr>
            <a:r>
              <a:rPr lang="tr-TR" sz="1400" b="1" dirty="0">
                <a:solidFill>
                  <a:srgbClr val="000000"/>
                </a:solidFill>
              </a:rPr>
              <a:t>       İnceleme</a:t>
            </a:r>
          </a:p>
          <a:p>
            <a:pPr marL="228600" lvl="1" indent="-228600" defTabSz="933450" eaLnBrk="0" hangingPunct="0">
              <a:lnSpc>
                <a:spcPct val="90000"/>
              </a:lnSpc>
              <a:spcAft>
                <a:spcPct val="15000"/>
              </a:spcAft>
              <a:buClr>
                <a:srgbClr val="000000"/>
              </a:buClr>
              <a:buSzPct val="100000"/>
              <a:buFont typeface="Times New Roman" pitchFamily="18" charset="0"/>
              <a:buNone/>
              <a:defRPr/>
            </a:pPr>
            <a:r>
              <a:rPr lang="tr-TR" sz="1400" b="1" dirty="0">
                <a:solidFill>
                  <a:srgbClr val="000000"/>
                </a:solidFill>
              </a:rPr>
              <a:t>(Biçimsel+Bilimsel)</a:t>
            </a:r>
            <a:endParaRPr lang="en-US" sz="1400" b="1" dirty="0">
              <a:solidFill>
                <a:srgbClr val="000000"/>
              </a:solidFill>
            </a:endParaRPr>
          </a:p>
        </p:txBody>
      </p:sp>
      <p:pic>
        <p:nvPicPr>
          <p:cNvPr id="2253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67242" y="4035209"/>
            <a:ext cx="934222" cy="884297"/>
          </a:xfrm>
          <a:prstGeom prst="rect">
            <a:avLst/>
          </a:prstGeom>
          <a:ln w="9525">
            <a:solidFill>
              <a:srgbClr val="000000"/>
            </a:solidFill>
            <a:miter lim="800000"/>
            <a:headEnd/>
            <a:tailEnd/>
          </a:ln>
          <a:effectLst>
            <a:softEdge rad="112500"/>
          </a:effectLst>
          <a:extLst>
            <a:ext uri="{909E8E84-426E-40DD-AFC4-6F175D3DCCD1}">
              <a14:hiddenFill xmlns:a14="http://schemas.microsoft.com/office/drawing/2010/main">
                <a:solidFill>
                  <a:srgbClr val="FFFFFF"/>
                </a:solidFill>
              </a14:hiddenFill>
            </a:ext>
          </a:extLst>
        </p:spPr>
      </p:pic>
      <p:pic>
        <p:nvPicPr>
          <p:cNvPr id="22539"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04248" y="5193638"/>
            <a:ext cx="925150" cy="899658"/>
          </a:xfrm>
          <a:prstGeom prst="rect">
            <a:avLst/>
          </a:prstGeom>
          <a:ln w="9525">
            <a:solidFill>
              <a:srgbClr val="000000"/>
            </a:solidFill>
            <a:miter lim="800000"/>
            <a:headEnd/>
            <a:tailEnd/>
          </a:ln>
          <a:effectLst>
            <a:softEdge rad="112500"/>
          </a:effectLst>
          <a:extLst>
            <a:ext uri="{909E8E84-426E-40DD-AFC4-6F175D3DCCD1}">
              <a14:hiddenFill xmlns:a14="http://schemas.microsoft.com/office/drawing/2010/main">
                <a:solidFill>
                  <a:srgbClr val="FFFFFF"/>
                </a:solidFill>
              </a14:hiddenFill>
            </a:ext>
          </a:extLst>
        </p:spPr>
      </p:pic>
      <p:sp>
        <p:nvSpPr>
          <p:cNvPr id="34" name="Bent Arrow 33"/>
          <p:cNvSpPr/>
          <p:nvPr/>
        </p:nvSpPr>
        <p:spPr>
          <a:xfrm flipV="1">
            <a:off x="4599560" y="4982668"/>
            <a:ext cx="1067682" cy="947461"/>
          </a:xfrm>
          <a:prstGeom prst="bentArrow">
            <a:avLst/>
          </a:prstGeom>
          <a:ln>
            <a:noFill/>
          </a:ln>
        </p:spPr>
        <p:style>
          <a:lnRef idx="0">
            <a:schemeClr val="accent5"/>
          </a:lnRef>
          <a:fillRef idx="3">
            <a:schemeClr val="accent5"/>
          </a:fillRef>
          <a:effectRef idx="3">
            <a:schemeClr val="accent5"/>
          </a:effectRef>
          <a:fontRef idx="minor">
            <a:schemeClr val="lt1"/>
          </a:fontRef>
        </p:style>
        <p:txBody>
          <a:bodyPr anchor="ctr"/>
          <a:lstStyle/>
          <a:p>
            <a:pPr algn="ctr" eaLnBrk="0" hangingPunct="0">
              <a:lnSpc>
                <a:spcPct val="67000"/>
              </a:lnSpc>
              <a:buClr>
                <a:srgbClr val="000000"/>
              </a:buClr>
              <a:buSzPct val="100000"/>
              <a:buFont typeface="Times New Roman" pitchFamily="18" charset="0"/>
              <a:buNone/>
              <a:defRPr/>
            </a:pPr>
            <a:endParaRPr lang="tr-TR" sz="1400" b="1">
              <a:solidFill>
                <a:srgbClr val="000000"/>
              </a:solidFill>
            </a:endParaRPr>
          </a:p>
        </p:txBody>
      </p:sp>
      <p:pic>
        <p:nvPicPr>
          <p:cNvPr id="22541" name="Picture 8"/>
          <p:cNvPicPr>
            <a:picLocks noChangeAspect="1" noChangeArrowheads="1"/>
          </p:cNvPicPr>
          <p:nvPr/>
        </p:nvPicPr>
        <p:blipFill>
          <a:blip r:embed="rId7"/>
          <a:srcRect/>
          <a:stretch>
            <a:fillRect/>
          </a:stretch>
        </p:blipFill>
        <p:spPr bwMode="auto">
          <a:xfrm>
            <a:off x="6449346" y="824854"/>
            <a:ext cx="1435022" cy="1154112"/>
          </a:xfrm>
          <a:prstGeom prst="rect">
            <a:avLst/>
          </a:prstGeom>
          <a:ln w="9525">
            <a:no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0" name="Explosion 1 39"/>
          <p:cNvSpPr/>
          <p:nvPr/>
        </p:nvSpPr>
        <p:spPr>
          <a:xfrm>
            <a:off x="2987677" y="1719884"/>
            <a:ext cx="2244725" cy="1205433"/>
          </a:xfrm>
          <a:prstGeom prst="irregularSeal1">
            <a:avLst/>
          </a:prstGeom>
          <a:ln>
            <a:noFill/>
          </a:ln>
        </p:spPr>
        <p:style>
          <a:lnRef idx="1">
            <a:schemeClr val="accent2"/>
          </a:lnRef>
          <a:fillRef idx="2">
            <a:schemeClr val="accent2"/>
          </a:fillRef>
          <a:effectRef idx="1">
            <a:schemeClr val="accent2"/>
          </a:effectRef>
          <a:fontRef idx="minor">
            <a:schemeClr val="dk1"/>
          </a:fontRef>
        </p:style>
        <p:txBody>
          <a:bodyPr anchor="ctr"/>
          <a:lstStyle/>
          <a:p>
            <a:pPr algn="ctr" eaLnBrk="0" hangingPunct="0">
              <a:lnSpc>
                <a:spcPct val="80000"/>
              </a:lnSpc>
              <a:buClr>
                <a:srgbClr val="000000"/>
              </a:buClr>
              <a:buSzPct val="100000"/>
              <a:defRPr/>
            </a:pPr>
            <a:r>
              <a:rPr lang="tr-TR" sz="1200" b="1" dirty="0">
                <a:solidFill>
                  <a:srgbClr val="000000"/>
                </a:solidFill>
              </a:rPr>
              <a:t>Biçimsel Eksiklik (imza, belge vs.)</a:t>
            </a:r>
          </a:p>
        </p:txBody>
      </p:sp>
      <p:sp>
        <p:nvSpPr>
          <p:cNvPr id="41" name="Explosion 1 40"/>
          <p:cNvSpPr/>
          <p:nvPr/>
        </p:nvSpPr>
        <p:spPr>
          <a:xfrm>
            <a:off x="4572002" y="2771930"/>
            <a:ext cx="2232025" cy="1420213"/>
          </a:xfrm>
          <a:prstGeom prst="irregularSeal1">
            <a:avLst/>
          </a:prstGeom>
          <a:ln>
            <a:noFill/>
          </a:ln>
        </p:spPr>
        <p:style>
          <a:lnRef idx="1">
            <a:schemeClr val="accent2"/>
          </a:lnRef>
          <a:fillRef idx="2">
            <a:schemeClr val="accent2"/>
          </a:fillRef>
          <a:effectRef idx="1">
            <a:schemeClr val="accent2"/>
          </a:effectRef>
          <a:fontRef idx="minor">
            <a:schemeClr val="dk1"/>
          </a:fontRef>
        </p:style>
        <p:txBody>
          <a:bodyPr anchor="ctr"/>
          <a:lstStyle/>
          <a:p>
            <a:pPr algn="ctr" eaLnBrk="0" hangingPunct="0">
              <a:lnSpc>
                <a:spcPct val="80000"/>
              </a:lnSpc>
              <a:buClr>
                <a:srgbClr val="000000"/>
              </a:buClr>
              <a:buSzPct val="100000"/>
              <a:buFont typeface="Wingdings" pitchFamily="2" charset="2"/>
              <a:buChar char="ü"/>
              <a:defRPr/>
            </a:pPr>
            <a:r>
              <a:rPr lang="tr-TR" sz="1200" b="1" dirty="0">
                <a:solidFill>
                  <a:srgbClr val="000000"/>
                </a:solidFill>
              </a:rPr>
              <a:t>Etik/Yasal izin</a:t>
            </a:r>
          </a:p>
          <a:p>
            <a:pPr algn="ctr" eaLnBrk="0" hangingPunct="0">
              <a:lnSpc>
                <a:spcPct val="80000"/>
              </a:lnSpc>
              <a:buClr>
                <a:srgbClr val="000000"/>
              </a:buClr>
              <a:buSzPct val="100000"/>
              <a:buFont typeface="Wingdings" pitchFamily="2" charset="2"/>
              <a:buChar char="ü"/>
              <a:defRPr/>
            </a:pPr>
            <a:r>
              <a:rPr lang="tr-TR" sz="1200" b="1" dirty="0">
                <a:solidFill>
                  <a:srgbClr val="000000"/>
                </a:solidFill>
              </a:rPr>
              <a:t>Yetersiz içerik vs.</a:t>
            </a:r>
          </a:p>
        </p:txBody>
      </p:sp>
      <p:sp>
        <p:nvSpPr>
          <p:cNvPr id="14358" name="Rectangle 30"/>
          <p:cNvSpPr>
            <a:spLocks noChangeArrowheads="1"/>
          </p:cNvSpPr>
          <p:nvPr/>
        </p:nvSpPr>
        <p:spPr bwMode="auto">
          <a:xfrm>
            <a:off x="35498" y="188641"/>
            <a:ext cx="8137525" cy="39241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eaLnBrk="0" hangingPunct="0">
              <a:lnSpc>
                <a:spcPct val="78000"/>
              </a:lnSpc>
              <a:buClr>
                <a:srgbClr val="000000"/>
              </a:buClr>
              <a:buSzPct val="100000"/>
              <a:buFont typeface="Times New Roman" pitchFamily="18" charset="0"/>
              <a:buNone/>
            </a:pPr>
            <a:r>
              <a:rPr lang="tr-TR" sz="2500" b="1" dirty="0">
                <a:solidFill>
                  <a:srgbClr val="FFFFFF"/>
                </a:solidFill>
                <a:latin typeface="Corbel" pitchFamily="34" charset="0"/>
              </a:rPr>
              <a:t>Proje Değerlendirme Süreci Nasıl İşliyor?</a:t>
            </a:r>
          </a:p>
        </p:txBody>
      </p:sp>
      <p:sp>
        <p:nvSpPr>
          <p:cNvPr id="32" name="Up Arrow 37"/>
          <p:cNvSpPr/>
          <p:nvPr/>
        </p:nvSpPr>
        <p:spPr>
          <a:xfrm>
            <a:off x="6812968" y="2216409"/>
            <a:ext cx="910238" cy="2813465"/>
          </a:xfrm>
          <a:prstGeom prst="upArrow">
            <a:avLst/>
          </a:prstGeom>
          <a:ln>
            <a:noFill/>
          </a:ln>
        </p:spPr>
        <p:style>
          <a:lnRef idx="0">
            <a:schemeClr val="accent2"/>
          </a:lnRef>
          <a:fillRef idx="3">
            <a:schemeClr val="accent2"/>
          </a:fillRef>
          <a:effectRef idx="3">
            <a:schemeClr val="accent2"/>
          </a:effectRef>
          <a:fontRef idx="minor">
            <a:schemeClr val="lt1"/>
          </a:fontRef>
        </p:style>
        <p:txBody>
          <a:bodyPr vert="vert270" anchor="ctr"/>
          <a:lstStyle/>
          <a:p>
            <a:pPr algn="ctr" eaLnBrk="0" hangingPunct="0">
              <a:lnSpc>
                <a:spcPct val="67000"/>
              </a:lnSpc>
              <a:buClr>
                <a:srgbClr val="000000"/>
              </a:buClr>
              <a:buSzPct val="100000"/>
              <a:buFont typeface="Times New Roman" pitchFamily="18" charset="0"/>
              <a:buNone/>
              <a:defRPr/>
            </a:pPr>
            <a:r>
              <a:rPr lang="tr-TR" sz="1700" b="1" dirty="0">
                <a:solidFill>
                  <a:srgbClr val="FFFFFF"/>
                </a:solidFill>
              </a:rPr>
              <a:t>Ret</a:t>
            </a:r>
          </a:p>
        </p:txBody>
      </p:sp>
      <p:sp>
        <p:nvSpPr>
          <p:cNvPr id="33" name="Up Arrow 29"/>
          <p:cNvSpPr/>
          <p:nvPr/>
        </p:nvSpPr>
        <p:spPr>
          <a:xfrm rot="5400000">
            <a:off x="7997032" y="5125839"/>
            <a:ext cx="926801" cy="1152128"/>
          </a:xfrm>
          <a:prstGeom prst="upArrow">
            <a:avLst/>
          </a:prstGeom>
          <a:ln>
            <a:noFill/>
          </a:ln>
        </p:spPr>
        <p:style>
          <a:lnRef idx="0">
            <a:schemeClr val="accent3"/>
          </a:lnRef>
          <a:fillRef idx="3">
            <a:schemeClr val="accent3"/>
          </a:fillRef>
          <a:effectRef idx="3">
            <a:schemeClr val="accent3"/>
          </a:effectRef>
          <a:fontRef idx="minor">
            <a:schemeClr val="lt1"/>
          </a:fontRef>
        </p:style>
        <p:txBody>
          <a:bodyPr vert="vert270" anchor="ctr"/>
          <a:lstStyle/>
          <a:p>
            <a:pPr algn="ctr" eaLnBrk="0" hangingPunct="0">
              <a:lnSpc>
                <a:spcPct val="67000"/>
              </a:lnSpc>
              <a:buClr>
                <a:srgbClr val="000000"/>
              </a:buClr>
              <a:buSzPct val="100000"/>
              <a:buFont typeface="Times New Roman" pitchFamily="18" charset="0"/>
              <a:buNone/>
              <a:defRPr/>
            </a:pPr>
            <a:r>
              <a:rPr lang="tr-TR" sz="1700" b="1" dirty="0">
                <a:solidFill>
                  <a:srgbClr val="FFFFFF"/>
                </a:solidFill>
              </a:rPr>
              <a:t>Kabul</a:t>
            </a:r>
          </a:p>
        </p:txBody>
      </p:sp>
      <p:sp>
        <p:nvSpPr>
          <p:cNvPr id="30" name="Up Arrow 29"/>
          <p:cNvSpPr/>
          <p:nvPr/>
        </p:nvSpPr>
        <p:spPr>
          <a:xfrm rot="2517047">
            <a:off x="5855036" y="1841841"/>
            <a:ext cx="760833" cy="1336568"/>
          </a:xfrm>
          <a:prstGeom prst="upArrow">
            <a:avLst/>
          </a:prstGeom>
          <a:ln>
            <a:noFill/>
          </a:ln>
        </p:spPr>
        <p:style>
          <a:lnRef idx="0">
            <a:schemeClr val="accent2"/>
          </a:lnRef>
          <a:fillRef idx="3">
            <a:schemeClr val="accent2"/>
          </a:fillRef>
          <a:effectRef idx="3">
            <a:schemeClr val="accent2"/>
          </a:effectRef>
          <a:fontRef idx="minor">
            <a:schemeClr val="lt1"/>
          </a:fontRef>
        </p:style>
        <p:txBody>
          <a:bodyPr vert="vert270" anchor="ctr"/>
          <a:lstStyle/>
          <a:p>
            <a:pPr algn="ctr" eaLnBrk="0" hangingPunct="0">
              <a:lnSpc>
                <a:spcPct val="67000"/>
              </a:lnSpc>
              <a:buClr>
                <a:srgbClr val="000000"/>
              </a:buClr>
              <a:buSzPct val="100000"/>
              <a:buFont typeface="Times New Roman" pitchFamily="18" charset="0"/>
              <a:buNone/>
              <a:defRPr/>
            </a:pPr>
            <a:r>
              <a:rPr lang="tr-TR" sz="1700" b="1" dirty="0">
                <a:solidFill>
                  <a:srgbClr val="FFFFFF"/>
                </a:solidFill>
              </a:rPr>
              <a:t>Grup İade</a:t>
            </a:r>
          </a:p>
        </p:txBody>
      </p:sp>
      <p:sp>
        <p:nvSpPr>
          <p:cNvPr id="38" name="Up Arrow 37"/>
          <p:cNvSpPr/>
          <p:nvPr/>
        </p:nvSpPr>
        <p:spPr>
          <a:xfrm rot="4220239">
            <a:off x="5125191" y="962767"/>
            <a:ext cx="715655" cy="1514233"/>
          </a:xfrm>
          <a:prstGeom prst="upArrow">
            <a:avLst/>
          </a:prstGeom>
          <a:ln>
            <a:noFill/>
          </a:ln>
        </p:spPr>
        <p:style>
          <a:lnRef idx="0">
            <a:schemeClr val="accent2"/>
          </a:lnRef>
          <a:fillRef idx="3">
            <a:schemeClr val="accent2"/>
          </a:fillRef>
          <a:effectRef idx="3">
            <a:schemeClr val="accent2"/>
          </a:effectRef>
          <a:fontRef idx="minor">
            <a:schemeClr val="lt1"/>
          </a:fontRef>
        </p:style>
        <p:txBody>
          <a:bodyPr vert="vert270" anchor="ctr"/>
          <a:lstStyle/>
          <a:p>
            <a:pPr algn="ctr" eaLnBrk="0" hangingPunct="0">
              <a:lnSpc>
                <a:spcPct val="67000"/>
              </a:lnSpc>
              <a:buClr>
                <a:srgbClr val="000000"/>
              </a:buClr>
              <a:buSzPct val="100000"/>
              <a:buFont typeface="Times New Roman" pitchFamily="18" charset="0"/>
              <a:buNone/>
              <a:defRPr/>
            </a:pPr>
            <a:r>
              <a:rPr lang="tr-TR" sz="1700" b="1" dirty="0">
                <a:solidFill>
                  <a:srgbClr val="FFFFFF"/>
                </a:solidFill>
              </a:rPr>
              <a:t>ARDEB İade</a:t>
            </a:r>
          </a:p>
        </p:txBody>
      </p:sp>
    </p:spTree>
    <p:extLst>
      <p:ext uri="{BB962C8B-B14F-4D97-AF65-F5344CB8AC3E}">
        <p14:creationId xmlns:p14="http://schemas.microsoft.com/office/powerpoint/2010/main" val="1020958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p:cNvSpPr txBox="1">
            <a:spLocks/>
          </p:cNvSpPr>
          <p:nvPr/>
        </p:nvSpPr>
        <p:spPr bwMode="auto">
          <a:xfrm>
            <a:off x="3659" y="0"/>
            <a:ext cx="8056563" cy="706439"/>
          </a:xfrm>
          <a:prstGeom prst="rect">
            <a:avLst/>
          </a:prstGeom>
          <a:noFill/>
          <a:ln w="9525">
            <a:noFill/>
            <a:miter lim="800000"/>
            <a:headEnd/>
            <a:tailEnd/>
          </a:ln>
        </p:spPr>
        <p:txBody>
          <a:bodyPr anchor="ctr"/>
          <a:lstStyle/>
          <a:p>
            <a:pPr fontAlgn="auto">
              <a:spcBef>
                <a:spcPts val="0"/>
              </a:spcBef>
              <a:spcAft>
                <a:spcPts val="0"/>
              </a:spcAft>
              <a:defRPr/>
            </a:pPr>
            <a:r>
              <a:rPr lang="tr-TR" sz="2500" b="1" dirty="0" smtClean="0">
                <a:solidFill>
                  <a:prstClr val="white"/>
                </a:solidFill>
                <a:latin typeface="Corbel" pitchFamily="34" charset="0"/>
                <a:ea typeface="+mj-ea"/>
                <a:cs typeface="+mj-cs"/>
              </a:rPr>
              <a:t>Bilimsel Değerlendirmede Kabul Oranları Yüksektir..</a:t>
            </a:r>
            <a:endParaRPr lang="tr-TR" sz="2500" b="1" dirty="0">
              <a:solidFill>
                <a:schemeClr val="bg1"/>
              </a:solidFill>
              <a:latin typeface="Corbel" pitchFamily="34" charset="0"/>
              <a:ea typeface="+mj-ea"/>
              <a:cs typeface="+mj-cs"/>
            </a:endParaRPr>
          </a:p>
        </p:txBody>
      </p:sp>
      <p:grpSp>
        <p:nvGrpSpPr>
          <p:cNvPr id="58" name="Grup 57"/>
          <p:cNvGrpSpPr/>
          <p:nvPr/>
        </p:nvGrpSpPr>
        <p:grpSpPr>
          <a:xfrm>
            <a:off x="477489" y="2508117"/>
            <a:ext cx="1440161" cy="1080000"/>
            <a:chOff x="467543" y="3957035"/>
            <a:chExt cx="1440161" cy="1070949"/>
          </a:xfrm>
        </p:grpSpPr>
        <p:sp>
          <p:nvSpPr>
            <p:cNvPr id="8" name="7 Yuvarlatılmış Dikdörtgen"/>
            <p:cNvSpPr/>
            <p:nvPr/>
          </p:nvSpPr>
          <p:spPr>
            <a:xfrm>
              <a:off x="467543" y="3957035"/>
              <a:ext cx="1440161" cy="1070949"/>
            </a:xfrm>
            <a:prstGeom prst="roundRect">
              <a:avLst/>
            </a:prstGeom>
            <a:gradFill flip="none" rotWithShape="1">
              <a:gsLst>
                <a:gs pos="80000">
                  <a:schemeClr val="accent6">
                    <a:shade val="51000"/>
                    <a:satMod val="130000"/>
                  </a:schemeClr>
                </a:gs>
                <a:gs pos="13000">
                  <a:schemeClr val="accent6">
                    <a:shade val="93000"/>
                    <a:satMod val="130000"/>
                  </a:schemeClr>
                </a:gs>
                <a:gs pos="48000">
                  <a:schemeClr val="accent6">
                    <a:shade val="94000"/>
                    <a:satMod val="135000"/>
                  </a:schemeClr>
                </a:gs>
              </a:gsLst>
              <a:path path="circle">
                <a:fillToRect l="50000" t="50000" r="50000" b="50000"/>
              </a:path>
              <a:tileRect/>
            </a:gradFill>
            <a:scene3d>
              <a:camera prst="orthographicFront">
                <a:rot lat="0" lon="0" rev="0"/>
              </a:camera>
              <a:lightRig rig="threePt" dir="t">
                <a:rot lat="0" lon="0" rev="1200000"/>
              </a:lightRig>
            </a:scene3d>
            <a:sp3d>
              <a:bevelT w="63500" h="25400" prst="relaxedInset"/>
            </a:sp3d>
          </p:spPr>
          <p:style>
            <a:lnRef idx="0">
              <a:schemeClr val="accent6"/>
            </a:lnRef>
            <a:fillRef idx="3">
              <a:schemeClr val="accent6"/>
            </a:fillRef>
            <a:effectRef idx="3">
              <a:schemeClr val="accent6"/>
            </a:effectRef>
            <a:fontRef idx="minor">
              <a:schemeClr val="lt1"/>
            </a:fontRef>
          </p:style>
          <p:txBody>
            <a:bodyPr lIns="216354" tIns="189034" rIns="216354" bIns="189034" spcCol="1270" anchor="ctr"/>
            <a:lstStyle/>
            <a:p>
              <a:pPr algn="ctr" defTabSz="711200" fontAlgn="auto">
                <a:lnSpc>
                  <a:spcPct val="90000"/>
                </a:lnSpc>
                <a:spcBef>
                  <a:spcPts val="0"/>
                </a:spcBef>
                <a:spcAft>
                  <a:spcPct val="35000"/>
                </a:spcAft>
                <a:defRPr/>
              </a:pPr>
              <a:endParaRPr lang="tr-TR" b="1" dirty="0">
                <a:solidFill>
                  <a:schemeClr val="tx1"/>
                </a:solidFill>
                <a:latin typeface="Corbel" pitchFamily="34" charset="0"/>
              </a:endParaRPr>
            </a:p>
          </p:txBody>
        </p:sp>
        <p:sp>
          <p:nvSpPr>
            <p:cNvPr id="20" name="19 Metin kutusu"/>
            <p:cNvSpPr txBox="1"/>
            <p:nvPr/>
          </p:nvSpPr>
          <p:spPr>
            <a:xfrm>
              <a:off x="467543" y="4077073"/>
              <a:ext cx="1440161" cy="457796"/>
            </a:xfrm>
            <a:prstGeom prst="rect">
              <a:avLst/>
            </a:prstGeom>
            <a:noFill/>
            <a:scene3d>
              <a:camera prst="orthographicFront"/>
              <a:lightRig rig="threePt" dir="t"/>
            </a:scene3d>
            <a:sp3d>
              <a:bevelT prst="relaxedInset"/>
            </a:sp3d>
          </p:spPr>
          <p:txBody>
            <a:bodyPr wrap="square">
              <a:spAutoFit/>
            </a:bodyPr>
            <a:lstStyle/>
            <a:p>
              <a:pPr algn="ctr" fontAlgn="auto">
                <a:spcBef>
                  <a:spcPts val="0"/>
                </a:spcBef>
                <a:spcAft>
                  <a:spcPts val="0"/>
                </a:spcAft>
                <a:defRPr/>
              </a:pPr>
              <a:r>
                <a:rPr lang="tr-TR" b="1" dirty="0" smtClean="0">
                  <a:solidFill>
                    <a:schemeClr val="tx1"/>
                  </a:solidFill>
                  <a:latin typeface="Corbel" pitchFamily="34" charset="0"/>
                  <a:cs typeface="+mn-cs"/>
                </a:rPr>
                <a:t>1001</a:t>
              </a:r>
              <a:endParaRPr lang="tr-TR" b="1" dirty="0">
                <a:solidFill>
                  <a:schemeClr val="tx1"/>
                </a:solidFill>
                <a:latin typeface="Corbel" pitchFamily="34" charset="0"/>
                <a:cs typeface="+mn-cs"/>
              </a:endParaRPr>
            </a:p>
          </p:txBody>
        </p:sp>
        <p:sp>
          <p:nvSpPr>
            <p:cNvPr id="23" name="TextBox 22"/>
            <p:cNvSpPr txBox="1"/>
            <p:nvPr/>
          </p:nvSpPr>
          <p:spPr>
            <a:xfrm>
              <a:off x="467543" y="4469095"/>
              <a:ext cx="1440161" cy="457796"/>
            </a:xfrm>
            <a:prstGeom prst="rect">
              <a:avLst/>
            </a:prstGeom>
            <a:noFill/>
            <a:scene3d>
              <a:camera prst="orthographicFront"/>
              <a:lightRig rig="threePt" dir="t"/>
            </a:scene3d>
            <a:sp3d>
              <a:bevelT prst="relaxedInset"/>
            </a:sp3d>
          </p:spPr>
          <p:txBody>
            <a:bodyPr wrap="square" rtlCol="0">
              <a:spAutoFit/>
            </a:bodyPr>
            <a:lstStyle/>
            <a:p>
              <a:pPr algn="ctr"/>
              <a:r>
                <a:rPr lang="tr-TR" b="1" dirty="0" smtClean="0">
                  <a:solidFill>
                    <a:schemeClr val="tx1"/>
                  </a:solidFill>
                  <a:latin typeface="Corbel" pitchFamily="34" charset="0"/>
                </a:rPr>
                <a:t>%19</a:t>
              </a:r>
              <a:endParaRPr lang="tr-TR" b="1" dirty="0">
                <a:solidFill>
                  <a:schemeClr val="tx1"/>
                </a:solidFill>
                <a:latin typeface="Corbel" pitchFamily="34" charset="0"/>
              </a:endParaRPr>
            </a:p>
          </p:txBody>
        </p:sp>
      </p:grpSp>
      <p:grpSp>
        <p:nvGrpSpPr>
          <p:cNvPr id="57" name="Grup 56"/>
          <p:cNvGrpSpPr/>
          <p:nvPr/>
        </p:nvGrpSpPr>
        <p:grpSpPr>
          <a:xfrm>
            <a:off x="477489" y="4182964"/>
            <a:ext cx="1440000" cy="1080000"/>
            <a:chOff x="6300192" y="3983412"/>
            <a:chExt cx="1440160" cy="1044572"/>
          </a:xfrm>
        </p:grpSpPr>
        <p:sp>
          <p:nvSpPr>
            <p:cNvPr id="40" name="48 Yuvarlatılmış Dikdörtgen"/>
            <p:cNvSpPr/>
            <p:nvPr/>
          </p:nvSpPr>
          <p:spPr>
            <a:xfrm>
              <a:off x="6300192" y="3983412"/>
              <a:ext cx="1440160" cy="1044572"/>
            </a:xfrm>
            <a:prstGeom prst="roundRect">
              <a:avLst/>
            </a:prstGeom>
            <a:gradFill flip="none" rotWithShape="1">
              <a:gsLst>
                <a:gs pos="27000">
                  <a:srgbClr val="DDEBCF"/>
                </a:gs>
                <a:gs pos="61000">
                  <a:srgbClr val="9CB86E"/>
                </a:gs>
                <a:gs pos="100000">
                  <a:srgbClr val="156B13"/>
                </a:gs>
              </a:gsLst>
              <a:path path="circle">
                <a:fillToRect l="50000" t="50000" r="50000" b="50000"/>
              </a:path>
              <a:tileRect/>
            </a:gradFill>
            <a:scene3d>
              <a:camera prst="orthographicFront">
                <a:rot lat="0" lon="0" rev="0"/>
              </a:camera>
              <a:lightRig rig="threePt" dir="t">
                <a:rot lat="0" lon="0" rev="1200000"/>
              </a:lightRig>
            </a:scene3d>
            <a:sp3d>
              <a:bevelT w="63500" h="25400" prst="relaxedInset"/>
            </a:sp3d>
          </p:spPr>
          <p:style>
            <a:lnRef idx="0">
              <a:schemeClr val="accent5"/>
            </a:lnRef>
            <a:fillRef idx="3">
              <a:schemeClr val="accent5"/>
            </a:fillRef>
            <a:effectRef idx="3">
              <a:schemeClr val="accent5"/>
            </a:effectRef>
            <a:fontRef idx="minor">
              <a:schemeClr val="lt1"/>
            </a:fontRef>
          </p:style>
          <p:txBody>
            <a:bodyPr lIns="216354" tIns="189034" rIns="216354" bIns="189034" spcCol="1270" anchor="ctr"/>
            <a:lstStyle/>
            <a:p>
              <a:pPr algn="ctr" defTabSz="711200" fontAlgn="auto">
                <a:lnSpc>
                  <a:spcPct val="90000"/>
                </a:lnSpc>
                <a:spcBef>
                  <a:spcPts val="0"/>
                </a:spcBef>
                <a:spcAft>
                  <a:spcPct val="35000"/>
                </a:spcAft>
                <a:defRPr/>
              </a:pPr>
              <a:endParaRPr lang="tr-TR" b="1" dirty="0">
                <a:solidFill>
                  <a:schemeClr val="tx1"/>
                </a:solidFill>
                <a:latin typeface="Corbel" pitchFamily="34" charset="0"/>
              </a:endParaRPr>
            </a:p>
          </p:txBody>
        </p:sp>
        <p:sp>
          <p:nvSpPr>
            <p:cNvPr id="41" name="49 Metin kutusu"/>
            <p:cNvSpPr txBox="1"/>
            <p:nvPr/>
          </p:nvSpPr>
          <p:spPr>
            <a:xfrm>
              <a:off x="6341823" y="4119463"/>
              <a:ext cx="1356898" cy="446521"/>
            </a:xfrm>
            <a:prstGeom prst="rect">
              <a:avLst/>
            </a:prstGeom>
            <a:noFill/>
            <a:scene3d>
              <a:camera prst="orthographicFront"/>
              <a:lightRig rig="threePt" dir="t"/>
            </a:scene3d>
            <a:sp3d>
              <a:bevelT prst="relaxedInset"/>
            </a:sp3d>
          </p:spPr>
          <p:txBody>
            <a:bodyPr wrap="square">
              <a:spAutoFit/>
            </a:bodyPr>
            <a:lstStyle/>
            <a:p>
              <a:pPr algn="ctr" fontAlgn="auto">
                <a:spcBef>
                  <a:spcPts val="0"/>
                </a:spcBef>
                <a:spcAft>
                  <a:spcPts val="0"/>
                </a:spcAft>
                <a:defRPr/>
              </a:pPr>
              <a:r>
                <a:rPr lang="tr-TR" b="1" dirty="0" smtClean="0">
                  <a:solidFill>
                    <a:schemeClr val="tx1"/>
                  </a:solidFill>
                  <a:latin typeface="Corbel" pitchFamily="34" charset="0"/>
                  <a:cs typeface="+mn-cs"/>
                </a:rPr>
                <a:t>1002</a:t>
              </a:r>
              <a:endParaRPr lang="tr-TR" b="1" dirty="0">
                <a:solidFill>
                  <a:schemeClr val="tx1"/>
                </a:solidFill>
                <a:latin typeface="Corbel" pitchFamily="34" charset="0"/>
                <a:cs typeface="+mn-cs"/>
              </a:endParaRPr>
            </a:p>
          </p:txBody>
        </p:sp>
        <p:sp>
          <p:nvSpPr>
            <p:cNvPr id="54" name="TextBox 53"/>
            <p:cNvSpPr txBox="1"/>
            <p:nvPr/>
          </p:nvSpPr>
          <p:spPr>
            <a:xfrm>
              <a:off x="6556064" y="4509121"/>
              <a:ext cx="928415" cy="446521"/>
            </a:xfrm>
            <a:prstGeom prst="rect">
              <a:avLst/>
            </a:prstGeom>
            <a:noFill/>
            <a:scene3d>
              <a:camera prst="orthographicFront"/>
              <a:lightRig rig="threePt" dir="t"/>
            </a:scene3d>
            <a:sp3d>
              <a:bevelT prst="relaxedInset"/>
            </a:sp3d>
          </p:spPr>
          <p:txBody>
            <a:bodyPr wrap="square" rtlCol="0">
              <a:spAutoFit/>
            </a:bodyPr>
            <a:lstStyle/>
            <a:p>
              <a:pPr algn="ctr"/>
              <a:r>
                <a:rPr lang="tr-TR" b="1" dirty="0" smtClean="0">
                  <a:solidFill>
                    <a:schemeClr val="tx1"/>
                  </a:solidFill>
                  <a:latin typeface="Corbel" pitchFamily="34" charset="0"/>
                </a:rPr>
                <a:t>%31</a:t>
              </a:r>
              <a:endParaRPr lang="tr-TR" b="1" dirty="0">
                <a:solidFill>
                  <a:schemeClr val="tx1"/>
                </a:solidFill>
                <a:latin typeface="Corbel" pitchFamily="34" charset="0"/>
              </a:endParaRPr>
            </a:p>
          </p:txBody>
        </p:sp>
      </p:grpSp>
      <p:grpSp>
        <p:nvGrpSpPr>
          <p:cNvPr id="47" name="Grup 46"/>
          <p:cNvGrpSpPr/>
          <p:nvPr/>
        </p:nvGrpSpPr>
        <p:grpSpPr>
          <a:xfrm>
            <a:off x="2591778" y="5353266"/>
            <a:ext cx="1440000" cy="1080000"/>
            <a:chOff x="4644008" y="3952178"/>
            <a:chExt cx="1584177" cy="1075806"/>
          </a:xfrm>
        </p:grpSpPr>
        <p:sp>
          <p:nvSpPr>
            <p:cNvPr id="49" name="48 Yuvarlatılmış Dikdörtgen"/>
            <p:cNvSpPr/>
            <p:nvPr/>
          </p:nvSpPr>
          <p:spPr>
            <a:xfrm>
              <a:off x="4644008" y="3952178"/>
              <a:ext cx="1584176" cy="1075806"/>
            </a:xfrm>
            <a:prstGeom prst="roundRect">
              <a:avLst/>
            </a:prstGeom>
            <a:gradFill flip="none" rotWithShape="1">
              <a:gsLst>
                <a:gs pos="50000">
                  <a:srgbClr val="2F9CB9"/>
                </a:gs>
                <a:gs pos="82000">
                  <a:schemeClr val="accent5">
                    <a:shade val="51000"/>
                    <a:satMod val="130000"/>
                  </a:schemeClr>
                </a:gs>
                <a:gs pos="37000">
                  <a:schemeClr val="accent5">
                    <a:shade val="93000"/>
                    <a:satMod val="130000"/>
                  </a:schemeClr>
                </a:gs>
              </a:gsLst>
              <a:path path="circle">
                <a:fillToRect l="50000" t="50000" r="50000" b="50000"/>
              </a:path>
              <a:tileRect/>
            </a:gradFill>
            <a:scene3d>
              <a:camera prst="orthographicFront">
                <a:rot lat="0" lon="0" rev="0"/>
              </a:camera>
              <a:lightRig rig="threePt" dir="t">
                <a:rot lat="0" lon="0" rev="1200000"/>
              </a:lightRig>
            </a:scene3d>
            <a:sp3d>
              <a:bevelT w="63500" h="25400" prst="relaxedInset"/>
            </a:sp3d>
          </p:spPr>
          <p:style>
            <a:lnRef idx="0">
              <a:schemeClr val="accent5"/>
            </a:lnRef>
            <a:fillRef idx="3">
              <a:schemeClr val="accent5"/>
            </a:fillRef>
            <a:effectRef idx="3">
              <a:schemeClr val="accent5"/>
            </a:effectRef>
            <a:fontRef idx="minor">
              <a:schemeClr val="lt1"/>
            </a:fontRef>
          </p:style>
          <p:txBody>
            <a:bodyPr lIns="216354" tIns="189034" rIns="216354" bIns="189034" spcCol="1270" anchor="ctr"/>
            <a:lstStyle/>
            <a:p>
              <a:pPr algn="ctr" defTabSz="711200" fontAlgn="auto">
                <a:lnSpc>
                  <a:spcPct val="90000"/>
                </a:lnSpc>
                <a:spcBef>
                  <a:spcPts val="0"/>
                </a:spcBef>
                <a:spcAft>
                  <a:spcPct val="35000"/>
                </a:spcAft>
                <a:defRPr/>
              </a:pPr>
              <a:endParaRPr lang="tr-TR" b="1" dirty="0">
                <a:solidFill>
                  <a:schemeClr val="tx1"/>
                </a:solidFill>
                <a:latin typeface="Corbel" pitchFamily="34" charset="0"/>
              </a:endParaRPr>
            </a:p>
          </p:txBody>
        </p:sp>
        <p:sp>
          <p:nvSpPr>
            <p:cNvPr id="50" name="49 Metin kutusu"/>
            <p:cNvSpPr txBox="1"/>
            <p:nvPr/>
          </p:nvSpPr>
          <p:spPr>
            <a:xfrm>
              <a:off x="4644009" y="4048639"/>
              <a:ext cx="1584176" cy="459872"/>
            </a:xfrm>
            <a:prstGeom prst="rect">
              <a:avLst/>
            </a:prstGeom>
            <a:noFill/>
            <a:scene3d>
              <a:camera prst="orthographicFront"/>
              <a:lightRig rig="threePt" dir="t"/>
            </a:scene3d>
            <a:sp3d>
              <a:bevelT prst="relaxedInset"/>
            </a:sp3d>
          </p:spPr>
          <p:txBody>
            <a:bodyPr wrap="square">
              <a:spAutoFit/>
            </a:bodyPr>
            <a:lstStyle/>
            <a:p>
              <a:pPr algn="ctr" fontAlgn="auto">
                <a:spcBef>
                  <a:spcPts val="0"/>
                </a:spcBef>
                <a:spcAft>
                  <a:spcPts val="0"/>
                </a:spcAft>
                <a:defRPr/>
              </a:pPr>
              <a:r>
                <a:rPr lang="tr-TR" b="1" dirty="0" smtClean="0">
                  <a:solidFill>
                    <a:schemeClr val="tx1"/>
                  </a:solidFill>
                  <a:latin typeface="Corbel" pitchFamily="34" charset="0"/>
                  <a:cs typeface="+mn-cs"/>
                </a:rPr>
                <a:t>1003</a:t>
              </a:r>
              <a:endParaRPr lang="tr-TR" b="1" dirty="0">
                <a:solidFill>
                  <a:schemeClr val="tx1"/>
                </a:solidFill>
                <a:latin typeface="Corbel" pitchFamily="34" charset="0"/>
                <a:cs typeface="+mn-cs"/>
              </a:endParaRPr>
            </a:p>
          </p:txBody>
        </p:sp>
        <p:sp>
          <p:nvSpPr>
            <p:cNvPr id="55" name="TextBox 54"/>
            <p:cNvSpPr txBox="1"/>
            <p:nvPr/>
          </p:nvSpPr>
          <p:spPr>
            <a:xfrm>
              <a:off x="4644009" y="4479504"/>
              <a:ext cx="1584175" cy="459872"/>
            </a:xfrm>
            <a:prstGeom prst="rect">
              <a:avLst/>
            </a:prstGeom>
            <a:noFill/>
            <a:scene3d>
              <a:camera prst="orthographicFront"/>
              <a:lightRig rig="threePt" dir="t"/>
            </a:scene3d>
            <a:sp3d>
              <a:bevelT prst="relaxedInset"/>
            </a:sp3d>
          </p:spPr>
          <p:txBody>
            <a:bodyPr wrap="square" rtlCol="0">
              <a:spAutoFit/>
            </a:bodyPr>
            <a:lstStyle>
              <a:defPPr>
                <a:defRPr lang="tr-TR"/>
              </a:defPPr>
              <a:lvl1pPr algn="ctr">
                <a:defRPr sz="2400" b="1">
                  <a:latin typeface="Futura Bk BT" pitchFamily="34" charset="0"/>
                </a:defRPr>
              </a:lvl1pPr>
            </a:lstStyle>
            <a:p>
              <a:r>
                <a:rPr lang="tr-TR" dirty="0" smtClean="0">
                  <a:solidFill>
                    <a:schemeClr val="tx1"/>
                  </a:solidFill>
                  <a:latin typeface="Corbel" pitchFamily="34" charset="0"/>
                </a:rPr>
                <a:t>%18</a:t>
              </a:r>
              <a:endParaRPr lang="tr-TR" dirty="0">
                <a:solidFill>
                  <a:schemeClr val="tx1"/>
                </a:solidFill>
                <a:latin typeface="Corbel" pitchFamily="34" charset="0"/>
              </a:endParaRPr>
            </a:p>
          </p:txBody>
        </p:sp>
      </p:grpSp>
      <p:grpSp>
        <p:nvGrpSpPr>
          <p:cNvPr id="46" name="Grup 45"/>
          <p:cNvGrpSpPr/>
          <p:nvPr/>
        </p:nvGrpSpPr>
        <p:grpSpPr>
          <a:xfrm>
            <a:off x="7505108" y="2534495"/>
            <a:ext cx="1440000" cy="1080000"/>
            <a:chOff x="2514696" y="3957036"/>
            <a:chExt cx="1348478" cy="1070948"/>
          </a:xfrm>
        </p:grpSpPr>
        <p:sp>
          <p:nvSpPr>
            <p:cNvPr id="44" name="43 Yuvarlatılmış Dikdörtgen"/>
            <p:cNvSpPr/>
            <p:nvPr/>
          </p:nvSpPr>
          <p:spPr>
            <a:xfrm>
              <a:off x="2514696" y="3957036"/>
              <a:ext cx="1348478" cy="1070948"/>
            </a:xfrm>
            <a:prstGeom prst="roundRect">
              <a:avLst/>
            </a:prstGeom>
            <a:gradFill flip="none" rotWithShape="1">
              <a:gsLst>
                <a:gs pos="75000">
                  <a:schemeClr val="bg2">
                    <a:lumMod val="50000"/>
                    <a:shade val="30000"/>
                    <a:satMod val="115000"/>
                  </a:schemeClr>
                </a:gs>
                <a:gs pos="35000">
                  <a:schemeClr val="bg2">
                    <a:lumMod val="50000"/>
                  </a:schemeClr>
                </a:gs>
                <a:gs pos="39000">
                  <a:schemeClr val="bg2">
                    <a:lumMod val="50000"/>
                    <a:shade val="100000"/>
                    <a:satMod val="115000"/>
                  </a:schemeClr>
                </a:gs>
              </a:gsLst>
              <a:path path="circle">
                <a:fillToRect l="50000" t="50000" r="50000" b="50000"/>
              </a:path>
              <a:tileRect/>
            </a:gradFill>
            <a:scene3d>
              <a:camera prst="orthographicFront">
                <a:rot lat="0" lon="0" rev="0"/>
              </a:camera>
              <a:lightRig rig="threePt" dir="t">
                <a:rot lat="0" lon="0" rev="1200000"/>
              </a:lightRig>
            </a:scene3d>
            <a:sp3d>
              <a:bevelT w="63500" h="25400" prst="relaxedInset"/>
            </a:sp3d>
          </p:spPr>
          <p:style>
            <a:lnRef idx="0">
              <a:schemeClr val="accent6"/>
            </a:lnRef>
            <a:fillRef idx="3">
              <a:schemeClr val="accent6"/>
            </a:fillRef>
            <a:effectRef idx="3">
              <a:schemeClr val="accent6"/>
            </a:effectRef>
            <a:fontRef idx="minor">
              <a:schemeClr val="lt1"/>
            </a:fontRef>
          </p:style>
          <p:txBody>
            <a:bodyPr lIns="216354" tIns="189034" rIns="216354" bIns="189034" spcCol="1270" anchor="ctr"/>
            <a:lstStyle/>
            <a:p>
              <a:pPr algn="ctr" defTabSz="711200" fontAlgn="auto">
                <a:lnSpc>
                  <a:spcPct val="90000"/>
                </a:lnSpc>
                <a:spcBef>
                  <a:spcPts val="0"/>
                </a:spcBef>
                <a:spcAft>
                  <a:spcPct val="35000"/>
                </a:spcAft>
              </a:pPr>
              <a:endParaRPr lang="tr-TR" b="1" dirty="0">
                <a:solidFill>
                  <a:schemeClr val="tx1"/>
                </a:solidFill>
                <a:latin typeface="Corbel" pitchFamily="34" charset="0"/>
              </a:endParaRPr>
            </a:p>
          </p:txBody>
        </p:sp>
        <p:sp>
          <p:nvSpPr>
            <p:cNvPr id="45" name="44 Metin kutusu"/>
            <p:cNvSpPr txBox="1"/>
            <p:nvPr/>
          </p:nvSpPr>
          <p:spPr>
            <a:xfrm>
              <a:off x="2575377" y="4077072"/>
              <a:ext cx="1276543" cy="461665"/>
            </a:xfrm>
            <a:prstGeom prst="rect">
              <a:avLst/>
            </a:prstGeom>
            <a:noFill/>
            <a:scene3d>
              <a:camera prst="orthographicFront">
                <a:rot lat="0" lon="0" rev="0"/>
              </a:camera>
              <a:lightRig rig="threePt" dir="t">
                <a:rot lat="0" lon="0" rev="1200000"/>
              </a:lightRig>
            </a:scene3d>
            <a:sp3d>
              <a:bevelT w="63500" h="25400" prst="relaxedInset"/>
            </a:sp3d>
          </p:spPr>
          <p:style>
            <a:lnRef idx="0">
              <a:schemeClr val="accent6"/>
            </a:lnRef>
            <a:fillRef idx="3">
              <a:schemeClr val="accent6"/>
            </a:fillRef>
            <a:effectRef idx="3">
              <a:schemeClr val="accent6"/>
            </a:effectRef>
            <a:fontRef idx="minor">
              <a:schemeClr val="lt1"/>
            </a:fontRef>
          </p:style>
          <p:txBody>
            <a:bodyPr lIns="216354" tIns="189034" rIns="216354" bIns="189034" spcCol="1270" anchor="ctr"/>
            <a:lstStyle>
              <a:defPPr>
                <a:defRPr lang="en-GB"/>
              </a:defPPr>
              <a:lvl1pPr algn="ctr" defTabSz="711200" fontAlgn="auto">
                <a:lnSpc>
                  <a:spcPct val="90000"/>
                </a:lnSpc>
                <a:spcBef>
                  <a:spcPts val="0"/>
                </a:spcBef>
                <a:spcAft>
                  <a:spcPct val="35000"/>
                </a:spcAft>
                <a:defRPr b="1">
                  <a:solidFill>
                    <a:schemeClr val="tx1"/>
                  </a:solidFill>
                  <a:latin typeface="Futura Bk BT" pitchFamily="34" charset="0"/>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tr-TR" dirty="0">
                  <a:latin typeface="Corbel" pitchFamily="34" charset="0"/>
                </a:rPr>
                <a:t>3501</a:t>
              </a:r>
            </a:p>
          </p:txBody>
        </p:sp>
        <p:sp>
          <p:nvSpPr>
            <p:cNvPr id="56" name="TextBox 55"/>
            <p:cNvSpPr txBox="1"/>
            <p:nvPr/>
          </p:nvSpPr>
          <p:spPr>
            <a:xfrm>
              <a:off x="2575377" y="4469093"/>
              <a:ext cx="1276543" cy="461665"/>
            </a:xfrm>
            <a:prstGeom prst="rect">
              <a:avLst/>
            </a:prstGeom>
            <a:noFill/>
            <a:scene3d>
              <a:camera prst="orthographicFront">
                <a:rot lat="0" lon="0" rev="0"/>
              </a:camera>
              <a:lightRig rig="threePt" dir="t">
                <a:rot lat="0" lon="0" rev="1200000"/>
              </a:lightRig>
            </a:scene3d>
            <a:sp3d>
              <a:bevelT w="63500" h="25400" prst="relaxedInset"/>
            </a:sp3d>
          </p:spPr>
          <p:style>
            <a:lnRef idx="0">
              <a:schemeClr val="accent6"/>
            </a:lnRef>
            <a:fillRef idx="3">
              <a:schemeClr val="accent6"/>
            </a:fillRef>
            <a:effectRef idx="3">
              <a:schemeClr val="accent6"/>
            </a:effectRef>
            <a:fontRef idx="minor">
              <a:schemeClr val="lt1"/>
            </a:fontRef>
          </p:style>
          <p:txBody>
            <a:bodyPr lIns="216354" tIns="189034" rIns="216354" bIns="189034" spcCol="1270" anchor="ctr"/>
            <a:lstStyle>
              <a:defPPr>
                <a:defRPr lang="en-GB"/>
              </a:defPPr>
              <a:lvl1pPr algn="ctr" defTabSz="711200" fontAlgn="auto">
                <a:lnSpc>
                  <a:spcPct val="90000"/>
                </a:lnSpc>
                <a:spcBef>
                  <a:spcPts val="0"/>
                </a:spcBef>
                <a:spcAft>
                  <a:spcPct val="35000"/>
                </a:spcAft>
                <a:defRPr b="1">
                  <a:solidFill>
                    <a:schemeClr val="tx1"/>
                  </a:solidFill>
                  <a:latin typeface="Futura Bk BT" pitchFamily="34" charset="0"/>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tr-TR" dirty="0" smtClean="0">
                  <a:latin typeface="Corbel" pitchFamily="34" charset="0"/>
                </a:rPr>
                <a:t>%20</a:t>
              </a:r>
              <a:endParaRPr lang="tr-TR" dirty="0">
                <a:latin typeface="Corbel" pitchFamily="34" charset="0"/>
              </a:endParaRPr>
            </a:p>
          </p:txBody>
        </p:sp>
      </p:grpSp>
      <p:cxnSp>
        <p:nvCxnSpPr>
          <p:cNvPr id="6" name="Straight Arrow Connector 5"/>
          <p:cNvCxnSpPr>
            <a:stCxn id="34" idx="2"/>
            <a:endCxn id="8" idx="0"/>
          </p:cNvCxnSpPr>
          <p:nvPr/>
        </p:nvCxnSpPr>
        <p:spPr>
          <a:xfrm flipH="1">
            <a:off x="1197570" y="1772816"/>
            <a:ext cx="3359175" cy="735301"/>
          </a:xfrm>
          <a:prstGeom prst="straightConnector1">
            <a:avLst/>
          </a:prstGeom>
          <a:ln w="57150">
            <a:solidFill>
              <a:schemeClr val="bg2">
                <a:lumMod val="90000"/>
              </a:schemeClr>
            </a:solidFill>
            <a:tailEnd type="arrow"/>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34" idx="2"/>
            <a:endCxn id="40" idx="0"/>
          </p:cNvCxnSpPr>
          <p:nvPr/>
        </p:nvCxnSpPr>
        <p:spPr>
          <a:xfrm flipH="1">
            <a:off x="1197489" y="1772816"/>
            <a:ext cx="3359256" cy="2410148"/>
          </a:xfrm>
          <a:prstGeom prst="straightConnector1">
            <a:avLst/>
          </a:prstGeom>
          <a:ln w="57150">
            <a:solidFill>
              <a:schemeClr val="bg2">
                <a:lumMod val="90000"/>
              </a:schemeClr>
            </a:solidFill>
            <a:tailEnd type="arrow"/>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34" idx="2"/>
            <a:endCxn id="49" idx="0"/>
          </p:cNvCxnSpPr>
          <p:nvPr/>
        </p:nvCxnSpPr>
        <p:spPr>
          <a:xfrm flipH="1">
            <a:off x="3311778" y="1772816"/>
            <a:ext cx="1244967" cy="3580450"/>
          </a:xfrm>
          <a:prstGeom prst="straightConnector1">
            <a:avLst/>
          </a:prstGeom>
          <a:ln w="57150">
            <a:solidFill>
              <a:schemeClr val="bg2">
                <a:lumMod val="90000"/>
              </a:schemeClr>
            </a:solidFill>
            <a:tailEnd type="arrow"/>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34" idx="2"/>
            <a:endCxn id="44" idx="0"/>
          </p:cNvCxnSpPr>
          <p:nvPr/>
        </p:nvCxnSpPr>
        <p:spPr>
          <a:xfrm>
            <a:off x="4556745" y="1772816"/>
            <a:ext cx="3668363" cy="761679"/>
          </a:xfrm>
          <a:prstGeom prst="straightConnector1">
            <a:avLst/>
          </a:prstGeom>
          <a:ln w="57150">
            <a:solidFill>
              <a:schemeClr val="bg2">
                <a:lumMod val="90000"/>
              </a:schemeClr>
            </a:solidFill>
            <a:tailEnd type="arrow"/>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2" name="Grup 31"/>
          <p:cNvGrpSpPr/>
          <p:nvPr/>
        </p:nvGrpSpPr>
        <p:grpSpPr>
          <a:xfrm>
            <a:off x="7499538" y="4323629"/>
            <a:ext cx="1440000" cy="1080000"/>
            <a:chOff x="467543" y="3957035"/>
            <a:chExt cx="1440161" cy="1070949"/>
          </a:xfrm>
          <a:solidFill>
            <a:schemeClr val="accent3">
              <a:lumMod val="75000"/>
            </a:schemeClr>
          </a:solidFill>
        </p:grpSpPr>
        <p:sp>
          <p:nvSpPr>
            <p:cNvPr id="33" name="7 Yuvarlatılmış Dikdörtgen"/>
            <p:cNvSpPr/>
            <p:nvPr/>
          </p:nvSpPr>
          <p:spPr>
            <a:xfrm>
              <a:off x="467543" y="3957035"/>
              <a:ext cx="1440161" cy="1070949"/>
            </a:xfrm>
            <a:prstGeom prst="roundRect">
              <a:avLst/>
            </a:prstGeom>
            <a:gradFill flip="none" rotWithShape="1">
              <a:gsLst>
                <a:gs pos="72000">
                  <a:srgbClr val="CE7674">
                    <a:shade val="30000"/>
                    <a:satMod val="115000"/>
                  </a:srgbClr>
                </a:gs>
                <a:gs pos="50000">
                  <a:srgbClr val="CE7674">
                    <a:shade val="67500"/>
                    <a:satMod val="115000"/>
                  </a:srgbClr>
                </a:gs>
                <a:gs pos="27000">
                  <a:srgbClr val="CE7674">
                    <a:shade val="100000"/>
                    <a:satMod val="115000"/>
                  </a:srgbClr>
                </a:gs>
              </a:gsLst>
              <a:path path="circle">
                <a:fillToRect l="50000" t="50000" r="50000" b="50000"/>
              </a:path>
              <a:tileRect/>
            </a:gradFill>
            <a:scene3d>
              <a:camera prst="orthographicFront">
                <a:rot lat="0" lon="0" rev="0"/>
              </a:camera>
              <a:lightRig rig="threePt" dir="t">
                <a:rot lat="0" lon="0" rev="1200000"/>
              </a:lightRig>
            </a:scene3d>
            <a:sp3d>
              <a:bevelT w="63500" h="25400" prst="relaxedInset"/>
            </a:sp3d>
          </p:spPr>
          <p:style>
            <a:lnRef idx="0">
              <a:schemeClr val="accent6"/>
            </a:lnRef>
            <a:fillRef idx="3">
              <a:schemeClr val="accent6"/>
            </a:fillRef>
            <a:effectRef idx="3">
              <a:schemeClr val="accent6"/>
            </a:effectRef>
            <a:fontRef idx="minor">
              <a:schemeClr val="lt1"/>
            </a:fontRef>
          </p:style>
          <p:txBody>
            <a:bodyPr lIns="216354" tIns="189034" rIns="216354" bIns="189034" spcCol="1270" anchor="ctr"/>
            <a:lstStyle/>
            <a:p>
              <a:pPr algn="ctr" defTabSz="711200" fontAlgn="auto">
                <a:lnSpc>
                  <a:spcPct val="90000"/>
                </a:lnSpc>
                <a:spcBef>
                  <a:spcPts val="0"/>
                </a:spcBef>
                <a:spcAft>
                  <a:spcPct val="35000"/>
                </a:spcAft>
                <a:defRPr/>
              </a:pPr>
              <a:endParaRPr lang="tr-TR" b="1" dirty="0">
                <a:solidFill>
                  <a:schemeClr val="tx1"/>
                </a:solidFill>
                <a:latin typeface="Corbel" pitchFamily="34" charset="0"/>
              </a:endParaRPr>
            </a:p>
          </p:txBody>
        </p:sp>
        <p:sp>
          <p:nvSpPr>
            <p:cNvPr id="35" name="19 Metin kutusu"/>
            <p:cNvSpPr txBox="1"/>
            <p:nvPr/>
          </p:nvSpPr>
          <p:spPr>
            <a:xfrm>
              <a:off x="467543" y="4077073"/>
              <a:ext cx="1440161" cy="457796"/>
            </a:xfrm>
            <a:prstGeom prst="rect">
              <a:avLst/>
            </a:prstGeom>
            <a:noFill/>
            <a:scene3d>
              <a:camera prst="orthographicFront"/>
              <a:lightRig rig="threePt" dir="t"/>
            </a:scene3d>
            <a:sp3d>
              <a:bevelT prst="relaxedInset"/>
            </a:sp3d>
          </p:spPr>
          <p:txBody>
            <a:bodyPr wrap="square">
              <a:spAutoFit/>
            </a:bodyPr>
            <a:lstStyle/>
            <a:p>
              <a:pPr algn="ctr" fontAlgn="auto">
                <a:spcBef>
                  <a:spcPts val="0"/>
                </a:spcBef>
                <a:spcAft>
                  <a:spcPts val="0"/>
                </a:spcAft>
                <a:defRPr/>
              </a:pPr>
              <a:r>
                <a:rPr lang="tr-TR" b="1" dirty="0">
                  <a:solidFill>
                    <a:schemeClr val="tx1"/>
                  </a:solidFill>
                  <a:latin typeface="Corbel" pitchFamily="34" charset="0"/>
                  <a:cs typeface="+mn-cs"/>
                </a:rPr>
                <a:t>3</a:t>
              </a:r>
              <a:r>
                <a:rPr lang="tr-TR" b="1" dirty="0" smtClean="0">
                  <a:solidFill>
                    <a:schemeClr val="tx1"/>
                  </a:solidFill>
                  <a:latin typeface="Corbel" pitchFamily="34" charset="0"/>
                  <a:cs typeface="+mn-cs"/>
                </a:rPr>
                <a:t>001</a:t>
              </a:r>
              <a:endParaRPr lang="tr-TR" b="1" dirty="0">
                <a:solidFill>
                  <a:schemeClr val="tx1"/>
                </a:solidFill>
                <a:latin typeface="Corbel" pitchFamily="34" charset="0"/>
                <a:cs typeface="+mn-cs"/>
              </a:endParaRPr>
            </a:p>
          </p:txBody>
        </p:sp>
        <p:sp>
          <p:nvSpPr>
            <p:cNvPr id="36" name="TextBox 22"/>
            <p:cNvSpPr txBox="1"/>
            <p:nvPr/>
          </p:nvSpPr>
          <p:spPr>
            <a:xfrm>
              <a:off x="467543" y="4469095"/>
              <a:ext cx="1440161" cy="457796"/>
            </a:xfrm>
            <a:prstGeom prst="rect">
              <a:avLst/>
            </a:prstGeom>
            <a:noFill/>
            <a:scene3d>
              <a:camera prst="orthographicFront"/>
              <a:lightRig rig="threePt" dir="t"/>
            </a:scene3d>
            <a:sp3d>
              <a:bevelT prst="relaxedInset"/>
            </a:sp3d>
          </p:spPr>
          <p:txBody>
            <a:bodyPr wrap="square" rtlCol="0">
              <a:spAutoFit/>
            </a:bodyPr>
            <a:lstStyle/>
            <a:p>
              <a:pPr algn="ctr"/>
              <a:r>
                <a:rPr lang="tr-TR" b="1" dirty="0" smtClean="0">
                  <a:solidFill>
                    <a:schemeClr val="tx1"/>
                  </a:solidFill>
                  <a:latin typeface="Corbel" pitchFamily="34" charset="0"/>
                </a:rPr>
                <a:t>%29</a:t>
              </a:r>
              <a:endParaRPr lang="tr-TR" b="1" dirty="0">
                <a:solidFill>
                  <a:schemeClr val="tx1"/>
                </a:solidFill>
                <a:latin typeface="Corbel" pitchFamily="34" charset="0"/>
              </a:endParaRPr>
            </a:p>
          </p:txBody>
        </p:sp>
      </p:grpSp>
      <p:cxnSp>
        <p:nvCxnSpPr>
          <p:cNvPr id="37" name="Straight Arrow Connector 41"/>
          <p:cNvCxnSpPr>
            <a:stCxn id="34" idx="2"/>
            <a:endCxn id="33" idx="0"/>
          </p:cNvCxnSpPr>
          <p:nvPr/>
        </p:nvCxnSpPr>
        <p:spPr>
          <a:xfrm>
            <a:off x="4556745" y="1772816"/>
            <a:ext cx="3662793" cy="2550813"/>
          </a:xfrm>
          <a:prstGeom prst="straightConnector1">
            <a:avLst/>
          </a:prstGeom>
          <a:ln w="57150">
            <a:solidFill>
              <a:schemeClr val="bg2">
                <a:lumMod val="90000"/>
              </a:schemeClr>
            </a:solidFill>
            <a:tailEnd type="arrow"/>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48" name="Grup 47"/>
          <p:cNvGrpSpPr/>
          <p:nvPr/>
        </p:nvGrpSpPr>
        <p:grpSpPr>
          <a:xfrm>
            <a:off x="5087095" y="5373216"/>
            <a:ext cx="1440001" cy="1080000"/>
            <a:chOff x="4644008" y="3952178"/>
            <a:chExt cx="1584178" cy="1075806"/>
          </a:xfrm>
          <a:solidFill>
            <a:schemeClr val="accent4">
              <a:lumMod val="60000"/>
              <a:lumOff val="40000"/>
            </a:schemeClr>
          </a:solidFill>
        </p:grpSpPr>
        <p:sp>
          <p:nvSpPr>
            <p:cNvPr id="51" name="48 Yuvarlatılmış Dikdörtgen"/>
            <p:cNvSpPr/>
            <p:nvPr/>
          </p:nvSpPr>
          <p:spPr>
            <a:xfrm>
              <a:off x="4644008" y="3952178"/>
              <a:ext cx="1584176" cy="1075806"/>
            </a:xfrm>
            <a:prstGeom prst="roundRect">
              <a:avLst/>
            </a:prstGeom>
            <a:gradFill flip="none" rotWithShape="1">
              <a:gsLst>
                <a:gs pos="78000">
                  <a:schemeClr val="accent4">
                    <a:lumMod val="60000"/>
                    <a:lumOff val="40000"/>
                    <a:shade val="30000"/>
                    <a:satMod val="115000"/>
                  </a:schemeClr>
                </a:gs>
                <a:gs pos="43000">
                  <a:schemeClr val="accent4">
                    <a:lumMod val="60000"/>
                    <a:lumOff val="40000"/>
                    <a:shade val="67500"/>
                    <a:satMod val="115000"/>
                  </a:schemeClr>
                </a:gs>
                <a:gs pos="100000">
                  <a:schemeClr val="accent4">
                    <a:lumMod val="60000"/>
                    <a:lumOff val="40000"/>
                    <a:shade val="100000"/>
                    <a:satMod val="115000"/>
                  </a:schemeClr>
                </a:gs>
              </a:gsLst>
              <a:path path="circle">
                <a:fillToRect l="50000" t="50000" r="50000" b="50000"/>
              </a:path>
              <a:tileRect/>
            </a:gradFill>
            <a:scene3d>
              <a:camera prst="orthographicFront">
                <a:rot lat="0" lon="0" rev="0"/>
              </a:camera>
              <a:lightRig rig="threePt" dir="t">
                <a:rot lat="0" lon="0" rev="1200000"/>
              </a:lightRig>
            </a:scene3d>
            <a:sp3d>
              <a:bevelT w="63500" h="25400" prst="relaxedInset"/>
            </a:sp3d>
          </p:spPr>
          <p:style>
            <a:lnRef idx="0">
              <a:schemeClr val="accent5"/>
            </a:lnRef>
            <a:fillRef idx="3">
              <a:schemeClr val="accent5"/>
            </a:fillRef>
            <a:effectRef idx="3">
              <a:schemeClr val="accent5"/>
            </a:effectRef>
            <a:fontRef idx="minor">
              <a:schemeClr val="lt1"/>
            </a:fontRef>
          </p:style>
          <p:txBody>
            <a:bodyPr lIns="216354" tIns="189034" rIns="216354" bIns="189034" spcCol="1270" anchor="ctr"/>
            <a:lstStyle/>
            <a:p>
              <a:pPr algn="ctr" defTabSz="711200" fontAlgn="auto">
                <a:lnSpc>
                  <a:spcPct val="90000"/>
                </a:lnSpc>
                <a:spcBef>
                  <a:spcPts val="0"/>
                </a:spcBef>
                <a:spcAft>
                  <a:spcPct val="35000"/>
                </a:spcAft>
                <a:defRPr/>
              </a:pPr>
              <a:endParaRPr lang="tr-TR" b="1" dirty="0">
                <a:solidFill>
                  <a:schemeClr val="tx1"/>
                </a:solidFill>
                <a:latin typeface="Corbel" pitchFamily="34" charset="0"/>
              </a:endParaRPr>
            </a:p>
          </p:txBody>
        </p:sp>
        <p:sp>
          <p:nvSpPr>
            <p:cNvPr id="52" name="49 Metin kutusu"/>
            <p:cNvSpPr txBox="1"/>
            <p:nvPr/>
          </p:nvSpPr>
          <p:spPr>
            <a:xfrm>
              <a:off x="4644010" y="4048638"/>
              <a:ext cx="1584176" cy="459872"/>
            </a:xfrm>
            <a:prstGeom prst="rect">
              <a:avLst/>
            </a:prstGeom>
            <a:noFill/>
            <a:scene3d>
              <a:camera prst="orthographicFront"/>
              <a:lightRig rig="threePt" dir="t"/>
            </a:scene3d>
            <a:sp3d>
              <a:bevelT prst="relaxedInset"/>
            </a:sp3d>
          </p:spPr>
          <p:txBody>
            <a:bodyPr wrap="square">
              <a:spAutoFit/>
            </a:bodyPr>
            <a:lstStyle/>
            <a:p>
              <a:pPr algn="ctr" fontAlgn="auto">
                <a:spcBef>
                  <a:spcPts val="0"/>
                </a:spcBef>
                <a:spcAft>
                  <a:spcPts val="0"/>
                </a:spcAft>
                <a:defRPr/>
              </a:pPr>
              <a:r>
                <a:rPr lang="tr-TR" b="1" dirty="0" smtClean="0">
                  <a:solidFill>
                    <a:schemeClr val="tx1"/>
                  </a:solidFill>
                  <a:latin typeface="Corbel" pitchFamily="34" charset="0"/>
                  <a:cs typeface="+mn-cs"/>
                </a:rPr>
                <a:t>1005</a:t>
              </a:r>
              <a:endParaRPr lang="tr-TR" b="1" dirty="0">
                <a:solidFill>
                  <a:schemeClr val="tx1"/>
                </a:solidFill>
                <a:latin typeface="Corbel" pitchFamily="34" charset="0"/>
                <a:cs typeface="+mn-cs"/>
              </a:endParaRPr>
            </a:p>
          </p:txBody>
        </p:sp>
        <p:sp>
          <p:nvSpPr>
            <p:cNvPr id="53" name="TextBox 54"/>
            <p:cNvSpPr txBox="1"/>
            <p:nvPr/>
          </p:nvSpPr>
          <p:spPr>
            <a:xfrm>
              <a:off x="4644009" y="4479504"/>
              <a:ext cx="1584175" cy="459872"/>
            </a:xfrm>
            <a:prstGeom prst="rect">
              <a:avLst/>
            </a:prstGeom>
            <a:noFill/>
            <a:scene3d>
              <a:camera prst="orthographicFront"/>
              <a:lightRig rig="threePt" dir="t"/>
            </a:scene3d>
            <a:sp3d>
              <a:bevelT prst="relaxedInset"/>
            </a:sp3d>
          </p:spPr>
          <p:txBody>
            <a:bodyPr wrap="square" rtlCol="0">
              <a:spAutoFit/>
            </a:bodyPr>
            <a:lstStyle>
              <a:defPPr>
                <a:defRPr lang="tr-TR"/>
              </a:defPPr>
              <a:lvl1pPr algn="ctr">
                <a:defRPr sz="2400" b="1">
                  <a:latin typeface="Futura Bk BT" pitchFamily="34" charset="0"/>
                </a:defRPr>
              </a:lvl1pPr>
            </a:lstStyle>
            <a:p>
              <a:r>
                <a:rPr lang="tr-TR" dirty="0" smtClean="0">
                  <a:solidFill>
                    <a:schemeClr val="tx1"/>
                  </a:solidFill>
                  <a:latin typeface="Corbel" pitchFamily="34" charset="0"/>
                </a:rPr>
                <a:t>%24</a:t>
              </a:r>
              <a:endParaRPr lang="tr-TR" dirty="0">
                <a:solidFill>
                  <a:schemeClr val="tx1"/>
                </a:solidFill>
                <a:latin typeface="Corbel" pitchFamily="34" charset="0"/>
              </a:endParaRPr>
            </a:p>
          </p:txBody>
        </p:sp>
      </p:grpSp>
      <p:cxnSp>
        <p:nvCxnSpPr>
          <p:cNvPr id="59" name="Straight Arrow Connector 42"/>
          <p:cNvCxnSpPr>
            <a:stCxn id="34" idx="2"/>
            <a:endCxn id="51" idx="0"/>
          </p:cNvCxnSpPr>
          <p:nvPr/>
        </p:nvCxnSpPr>
        <p:spPr>
          <a:xfrm>
            <a:off x="4556745" y="1772816"/>
            <a:ext cx="1250350" cy="3600400"/>
          </a:xfrm>
          <a:prstGeom prst="straightConnector1">
            <a:avLst/>
          </a:prstGeom>
          <a:ln w="57150">
            <a:solidFill>
              <a:schemeClr val="bg2">
                <a:lumMod val="90000"/>
              </a:schemeClr>
            </a:solidFill>
            <a:tailEnd type="arrow"/>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4" name="16 Yuvarlatılmış Dikdörtgen"/>
          <p:cNvSpPr/>
          <p:nvPr/>
        </p:nvSpPr>
        <p:spPr>
          <a:xfrm>
            <a:off x="3260601" y="967808"/>
            <a:ext cx="2592288" cy="805008"/>
          </a:xfrm>
          <a:prstGeom prst="roundRect">
            <a:avLst/>
          </a:prstGeom>
          <a:solidFill>
            <a:schemeClr val="bg2">
              <a:lumMod val="90000"/>
            </a:schemeClr>
          </a:solidFill>
          <a:scene3d>
            <a:camera prst="orthographicFront"/>
            <a:lightRig rig="flat" dir="t"/>
          </a:scene3d>
          <a:sp3d prstMaterial="plastic">
            <a:bevelT w="120900" h="88900"/>
            <a:bevelB w="88900" h="31750" prst="angle"/>
          </a:sp3d>
        </p:spPr>
        <p:style>
          <a:lnRef idx="0">
            <a:schemeClr val="accent2">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lIns="112576" tIns="112576" rIns="112576" bIns="112576" spcCol="1270" anchor="ctr"/>
          <a:lstStyle/>
          <a:p>
            <a:pPr algn="ctr" defTabSz="711200" fontAlgn="auto">
              <a:spcBef>
                <a:spcPts val="0"/>
              </a:spcBef>
              <a:spcAft>
                <a:spcPts val="0"/>
              </a:spcAft>
              <a:defRPr/>
            </a:pPr>
            <a:r>
              <a:rPr lang="tr-TR" b="1" dirty="0" smtClean="0">
                <a:solidFill>
                  <a:schemeClr val="tx1"/>
                </a:solidFill>
                <a:latin typeface="Corbel" pitchFamily="34" charset="0"/>
              </a:rPr>
              <a:t>Destek Oranları</a:t>
            </a:r>
          </a:p>
          <a:p>
            <a:pPr algn="ctr" defTabSz="711200" fontAlgn="auto">
              <a:spcBef>
                <a:spcPts val="0"/>
              </a:spcBef>
              <a:spcAft>
                <a:spcPts val="0"/>
              </a:spcAft>
              <a:defRPr/>
            </a:pPr>
            <a:r>
              <a:rPr lang="tr-TR" b="1" dirty="0" smtClean="0">
                <a:solidFill>
                  <a:schemeClr val="tx1"/>
                </a:solidFill>
                <a:latin typeface="Corbel" pitchFamily="34" charset="0"/>
              </a:rPr>
              <a:t>(2016 Yılı)</a:t>
            </a:r>
            <a:endParaRPr lang="tr-TR" b="1" dirty="0">
              <a:solidFill>
                <a:schemeClr val="tx1"/>
              </a:solidFill>
              <a:latin typeface="Corbel" pitchFamily="34" charset="0"/>
            </a:endParaRPr>
          </a:p>
        </p:txBody>
      </p:sp>
    </p:spTree>
    <p:extLst>
      <p:ext uri="{BB962C8B-B14F-4D97-AF65-F5344CB8AC3E}">
        <p14:creationId xmlns:p14="http://schemas.microsoft.com/office/powerpoint/2010/main" val="3076957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57"/>
                                        </p:tgtEl>
                                        <p:attrNameLst>
                                          <p:attrName>r</p:attrName>
                                        </p:attrNameLst>
                                      </p:cBhvr>
                                    </p:animRot>
                                    <p:animRot by="-240000">
                                      <p:cBhvr>
                                        <p:cTn id="7" dur="200" fill="hold">
                                          <p:stCondLst>
                                            <p:cond delay="200"/>
                                          </p:stCondLst>
                                        </p:cTn>
                                        <p:tgtEl>
                                          <p:spTgt spid="57"/>
                                        </p:tgtEl>
                                        <p:attrNameLst>
                                          <p:attrName>r</p:attrName>
                                        </p:attrNameLst>
                                      </p:cBhvr>
                                    </p:animRot>
                                    <p:animRot by="240000">
                                      <p:cBhvr>
                                        <p:cTn id="8" dur="200" fill="hold">
                                          <p:stCondLst>
                                            <p:cond delay="400"/>
                                          </p:stCondLst>
                                        </p:cTn>
                                        <p:tgtEl>
                                          <p:spTgt spid="57"/>
                                        </p:tgtEl>
                                        <p:attrNameLst>
                                          <p:attrName>r</p:attrName>
                                        </p:attrNameLst>
                                      </p:cBhvr>
                                    </p:animRot>
                                    <p:animRot by="-240000">
                                      <p:cBhvr>
                                        <p:cTn id="9" dur="200" fill="hold">
                                          <p:stCondLst>
                                            <p:cond delay="600"/>
                                          </p:stCondLst>
                                        </p:cTn>
                                        <p:tgtEl>
                                          <p:spTgt spid="57"/>
                                        </p:tgtEl>
                                        <p:attrNameLst>
                                          <p:attrName>r</p:attrName>
                                        </p:attrNameLst>
                                      </p:cBhvr>
                                    </p:animRot>
                                    <p:animRot by="120000">
                                      <p:cBhvr>
                                        <p:cTn id="10" dur="200" fill="hold">
                                          <p:stCondLst>
                                            <p:cond delay="800"/>
                                          </p:stCondLst>
                                        </p:cTn>
                                        <p:tgtEl>
                                          <p:spTgt spid="57"/>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50" fill="hold">
                                          <p:stCondLst>
                                            <p:cond delay="0"/>
                                          </p:stCondLst>
                                        </p:cTn>
                                        <p:tgtEl>
                                          <p:spTgt spid="32"/>
                                        </p:tgtEl>
                                        <p:attrNameLst>
                                          <p:attrName>r</p:attrName>
                                        </p:attrNameLst>
                                      </p:cBhvr>
                                    </p:animRot>
                                    <p:animRot by="-240000">
                                      <p:cBhvr>
                                        <p:cTn id="13" dur="100" fill="hold">
                                          <p:stCondLst>
                                            <p:cond delay="100"/>
                                          </p:stCondLst>
                                        </p:cTn>
                                        <p:tgtEl>
                                          <p:spTgt spid="32"/>
                                        </p:tgtEl>
                                        <p:attrNameLst>
                                          <p:attrName>r</p:attrName>
                                        </p:attrNameLst>
                                      </p:cBhvr>
                                    </p:animRot>
                                    <p:animRot by="240000">
                                      <p:cBhvr>
                                        <p:cTn id="14" dur="100" fill="hold">
                                          <p:stCondLst>
                                            <p:cond delay="200"/>
                                          </p:stCondLst>
                                        </p:cTn>
                                        <p:tgtEl>
                                          <p:spTgt spid="32"/>
                                        </p:tgtEl>
                                        <p:attrNameLst>
                                          <p:attrName>r</p:attrName>
                                        </p:attrNameLst>
                                      </p:cBhvr>
                                    </p:animRot>
                                    <p:animRot by="-240000">
                                      <p:cBhvr>
                                        <p:cTn id="15" dur="100" fill="hold">
                                          <p:stCondLst>
                                            <p:cond delay="300"/>
                                          </p:stCondLst>
                                        </p:cTn>
                                        <p:tgtEl>
                                          <p:spTgt spid="32"/>
                                        </p:tgtEl>
                                        <p:attrNameLst>
                                          <p:attrName>r</p:attrName>
                                        </p:attrNameLst>
                                      </p:cBhvr>
                                    </p:animRot>
                                    <p:animRot by="120000">
                                      <p:cBhvr>
                                        <p:cTn id="16" dur="100" fill="hold">
                                          <p:stCondLst>
                                            <p:cond delay="400"/>
                                          </p:stCondLst>
                                        </p:cTn>
                                        <p:tgtEl>
                                          <p:spTgt spid="3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0"/>
          <p:cNvSpPr>
            <a:spLocks noChangeArrowheads="1"/>
          </p:cNvSpPr>
          <p:nvPr/>
        </p:nvSpPr>
        <p:spPr bwMode="auto">
          <a:xfrm>
            <a:off x="35498" y="180977"/>
            <a:ext cx="8137525" cy="392415"/>
          </a:xfrm>
          <a:prstGeom prst="rect">
            <a:avLst/>
          </a:prstGeom>
          <a:noFill/>
          <a:ln w="9525">
            <a:noFill/>
            <a:miter lim="800000"/>
            <a:headEnd/>
            <a:tailEnd/>
          </a:ln>
        </p:spPr>
        <p:txBody>
          <a:bodyPr>
            <a:spAutoFit/>
          </a:bodyPr>
          <a:lstStyle/>
          <a:p>
            <a:pPr eaLnBrk="0" hangingPunct="0">
              <a:lnSpc>
                <a:spcPct val="78000"/>
              </a:lnSpc>
              <a:buClr>
                <a:srgbClr val="000000"/>
              </a:buClr>
              <a:buSzPct val="100000"/>
              <a:buFont typeface="Times New Roman" pitchFamily="18" charset="0"/>
              <a:buNone/>
            </a:pPr>
            <a:r>
              <a:rPr lang="tr-TR" sz="2500" b="1" dirty="0" smtClean="0">
                <a:solidFill>
                  <a:srgbClr val="FFFFFF"/>
                </a:solidFill>
                <a:latin typeface="Corbel" pitchFamily="34" charset="0"/>
              </a:rPr>
              <a:t>Değerlendirme Kriterleri*</a:t>
            </a:r>
            <a:endParaRPr lang="tr-TR" sz="2500" b="1" dirty="0">
              <a:solidFill>
                <a:srgbClr val="FFFFFF"/>
              </a:solidFill>
              <a:latin typeface="Corbel" pitchFamily="34" charset="0"/>
            </a:endParaRPr>
          </a:p>
        </p:txBody>
      </p:sp>
      <p:graphicFrame>
        <p:nvGraphicFramePr>
          <p:cNvPr id="4" name="object 3"/>
          <p:cNvGraphicFramePr>
            <a:graphicFrameLocks noGrp="1"/>
          </p:cNvGraphicFramePr>
          <p:nvPr>
            <p:extLst>
              <p:ext uri="{D42A27DB-BD31-4B8C-83A1-F6EECF244321}">
                <p14:modId xmlns:p14="http://schemas.microsoft.com/office/powerpoint/2010/main" val="2300756828"/>
              </p:ext>
            </p:extLst>
          </p:nvPr>
        </p:nvGraphicFramePr>
        <p:xfrm>
          <a:off x="107504" y="1196754"/>
          <a:ext cx="8640961" cy="4326115"/>
        </p:xfrm>
        <a:graphic>
          <a:graphicData uri="http://schemas.openxmlformats.org/drawingml/2006/table">
            <a:tbl>
              <a:tblPr firstRow="1" bandRow="1"/>
              <a:tblGrid>
                <a:gridCol w="251706"/>
                <a:gridCol w="1677851"/>
                <a:gridCol w="1677851"/>
                <a:gridCol w="1677851"/>
                <a:gridCol w="1678597"/>
                <a:gridCol w="1677105"/>
              </a:tblGrid>
              <a:tr h="100811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endParaRPr lang="tr-TR" sz="1500" b="1" kern="1200" noProof="0" dirty="0">
                        <a:solidFill>
                          <a:srgbClr val="FFFFFF"/>
                        </a:solidFill>
                        <a:latin typeface="Corbel" pitchFamily="34" charset="0"/>
                        <a:ea typeface="+mn-ea"/>
                        <a:cs typeface="Corbel"/>
                      </a:endParaRPr>
                    </a:p>
                  </a:txBody>
                  <a:tcPr marL="0" marR="0" marT="0" marB="0" anchor="ctr">
                    <a:lnL w="12700">
                      <a:solidFill>
                        <a:srgbClr val="FFFFFF"/>
                      </a:solidFill>
                      <a:prstDash val="solid"/>
                    </a:lnL>
                    <a:lnR w="12700" cap="flat" cmpd="sng" algn="ctr">
                      <a:solidFill>
                        <a:srgbClr val="FFFFFF"/>
                      </a:solidFill>
                      <a:prstDash val="solid"/>
                      <a:round/>
                      <a:headEnd type="none" w="med" len="med"/>
                      <a:tailEnd type="none" w="med" len="med"/>
                    </a:lnR>
                    <a:lnT w="12700">
                      <a:solidFill>
                        <a:srgbClr val="FFFFFF"/>
                      </a:solidFill>
                      <a:prstDash val="solid"/>
                    </a:lnT>
                    <a:lnB w="38100">
                      <a:solidFill>
                        <a:srgbClr val="FFFFFF"/>
                      </a:solidFill>
                      <a:prstDash val="solid"/>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R="0" algn="ctr">
                        <a:lnSpc>
                          <a:spcPct val="100000"/>
                        </a:lnSpc>
                      </a:pPr>
                      <a:r>
                        <a:rPr lang="tr-TR" sz="1500" b="1" noProof="0" dirty="0" smtClean="0">
                          <a:solidFill>
                            <a:srgbClr val="FFFFFF"/>
                          </a:solidFill>
                          <a:latin typeface="Corbel" pitchFamily="34" charset="0"/>
                          <a:cs typeface="Corbel"/>
                        </a:rPr>
                        <a:t>Araştırma</a:t>
                      </a:r>
                    </a:p>
                    <a:p>
                      <a:pPr marR="0" algn="ctr">
                        <a:lnSpc>
                          <a:spcPct val="100000"/>
                        </a:lnSpc>
                      </a:pPr>
                      <a:r>
                        <a:rPr lang="tr-TR" sz="1500" b="1" noProof="0" dirty="0" smtClean="0">
                          <a:solidFill>
                            <a:srgbClr val="FFFFFF"/>
                          </a:solidFill>
                          <a:latin typeface="Corbel" pitchFamily="34" charset="0"/>
                          <a:cs typeface="Corbel"/>
                        </a:rPr>
                        <a:t>Hızlı Destek Başlangıç Ar-Ge</a:t>
                      </a:r>
                    </a:p>
                    <a:p>
                      <a:pPr marR="0" algn="ctr">
                        <a:lnSpc>
                          <a:spcPct val="100000"/>
                        </a:lnSpc>
                      </a:pPr>
                      <a:r>
                        <a:rPr lang="tr-TR" sz="1200" b="1" noProof="0" dirty="0" smtClean="0">
                          <a:solidFill>
                            <a:srgbClr val="FFFFFF"/>
                          </a:solidFill>
                          <a:latin typeface="Corbel" pitchFamily="34" charset="0"/>
                          <a:cs typeface="Corbel"/>
                        </a:rPr>
                        <a:t>(1001,</a:t>
                      </a:r>
                      <a:r>
                        <a:rPr lang="tr-TR" sz="1200" b="1" baseline="0" noProof="0" dirty="0" smtClean="0">
                          <a:solidFill>
                            <a:srgbClr val="FFFFFF"/>
                          </a:solidFill>
                          <a:latin typeface="Corbel" pitchFamily="34" charset="0"/>
                          <a:cs typeface="Corbel"/>
                        </a:rPr>
                        <a:t> </a:t>
                      </a:r>
                      <a:r>
                        <a:rPr lang="tr-TR" sz="1200" b="1" noProof="0" dirty="0" smtClean="0">
                          <a:solidFill>
                            <a:srgbClr val="FFFFFF"/>
                          </a:solidFill>
                          <a:latin typeface="Corbel" pitchFamily="34" charset="0"/>
                          <a:cs typeface="Corbel"/>
                        </a:rPr>
                        <a:t>1002,</a:t>
                      </a:r>
                      <a:r>
                        <a:rPr lang="tr-TR" sz="1200" b="1" baseline="0" noProof="0" dirty="0" smtClean="0">
                          <a:solidFill>
                            <a:srgbClr val="FFFFFF"/>
                          </a:solidFill>
                          <a:latin typeface="Corbel" pitchFamily="34" charset="0"/>
                          <a:cs typeface="Corbel"/>
                        </a:rPr>
                        <a:t> </a:t>
                      </a:r>
                      <a:r>
                        <a:rPr lang="tr-TR" sz="1200" b="1" noProof="0" dirty="0" smtClean="0">
                          <a:solidFill>
                            <a:srgbClr val="FFFFFF"/>
                          </a:solidFill>
                          <a:latin typeface="Corbel" pitchFamily="34" charset="0"/>
                          <a:cs typeface="Corbel"/>
                        </a:rPr>
                        <a:t>3001)</a:t>
                      </a:r>
                    </a:p>
                  </a:txBody>
                  <a:tcPr marL="45720" marR="45720">
                    <a:lnL w="12700">
                      <a:solidFill>
                        <a:srgbClr val="FFFFFF"/>
                      </a:solidFill>
                      <a:prstDash val="solid"/>
                    </a:lnL>
                    <a:lnR w="12700" cap="flat" cmpd="sng" algn="ctr">
                      <a:solidFill>
                        <a:srgbClr val="FFFFFF"/>
                      </a:solidFill>
                      <a:prstDash val="solid"/>
                      <a:round/>
                      <a:headEnd type="none" w="med" len="med"/>
                      <a:tailEnd type="none" w="med" len="med"/>
                    </a:lnR>
                    <a:lnT w="12700">
                      <a:solidFill>
                        <a:srgbClr val="FFFFFF"/>
                      </a:solidFill>
                      <a:prstDash val="soli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indent="0" algn="ctr">
                        <a:lnSpc>
                          <a:spcPct val="100000"/>
                        </a:lnSpc>
                      </a:pPr>
                      <a:r>
                        <a:rPr lang="tr-TR" sz="1500" b="1" spc="0" noProof="0" dirty="0" smtClean="0">
                          <a:solidFill>
                            <a:srgbClr val="FFFFFF"/>
                          </a:solidFill>
                          <a:latin typeface="Corbel" pitchFamily="34" charset="0"/>
                          <a:cs typeface="Corbel"/>
                        </a:rPr>
                        <a:t>K</a:t>
                      </a:r>
                      <a:r>
                        <a:rPr lang="tr-TR" sz="1500" b="1" spc="-10" noProof="0" dirty="0" smtClean="0">
                          <a:solidFill>
                            <a:srgbClr val="FFFFFF"/>
                          </a:solidFill>
                          <a:latin typeface="Corbel" pitchFamily="34" charset="0"/>
                          <a:cs typeface="Corbel"/>
                        </a:rPr>
                        <a:t>a</a:t>
                      </a:r>
                      <a:r>
                        <a:rPr lang="tr-TR" sz="1500" b="1" spc="0" noProof="0" dirty="0" smtClean="0">
                          <a:solidFill>
                            <a:srgbClr val="FFFFFF"/>
                          </a:solidFill>
                          <a:latin typeface="Corbel" pitchFamily="34" charset="0"/>
                          <a:cs typeface="Corbel"/>
                        </a:rPr>
                        <a:t>r</a:t>
                      </a:r>
                      <a:r>
                        <a:rPr lang="tr-TR" sz="1500" b="1" spc="-5" noProof="0" dirty="0" smtClean="0">
                          <a:solidFill>
                            <a:srgbClr val="FFFFFF"/>
                          </a:solidFill>
                          <a:latin typeface="Corbel" pitchFamily="34" charset="0"/>
                          <a:cs typeface="Corbel"/>
                        </a:rPr>
                        <a:t>iye</a:t>
                      </a:r>
                      <a:r>
                        <a:rPr lang="tr-TR" sz="1500" b="1" spc="0" noProof="0" dirty="0" smtClean="0">
                          <a:solidFill>
                            <a:srgbClr val="FFFFFF"/>
                          </a:solidFill>
                          <a:latin typeface="Corbel" pitchFamily="34" charset="0"/>
                          <a:cs typeface="Corbel"/>
                        </a:rPr>
                        <a:t>r</a:t>
                      </a:r>
                    </a:p>
                    <a:p>
                      <a:pPr marL="0" indent="0" algn="ctr">
                        <a:lnSpc>
                          <a:spcPct val="100000"/>
                        </a:lnSpc>
                      </a:pPr>
                      <a:r>
                        <a:rPr lang="tr-TR" sz="1200" b="1" spc="0" noProof="0" dirty="0" smtClean="0">
                          <a:solidFill>
                            <a:srgbClr val="FFFFFF"/>
                          </a:solidFill>
                          <a:latin typeface="Corbel" pitchFamily="34" charset="0"/>
                          <a:cs typeface="Corbel"/>
                        </a:rPr>
                        <a:t>(3501)</a:t>
                      </a:r>
                      <a:endParaRPr lang="tr-TR" sz="1200" noProof="0" dirty="0">
                        <a:latin typeface="Corbel" pitchFamily="34" charset="0"/>
                        <a:cs typeface="Corbel"/>
                      </a:endParaRPr>
                    </a:p>
                  </a:txBody>
                  <a:tcPr marL="45720" marR="4572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a:solidFill>
                        <a:srgbClr val="FFFFFF"/>
                      </a:solidFill>
                      <a:prstDash val="solid"/>
                    </a:lnT>
                    <a:lnB w="38100">
                      <a:solidFill>
                        <a:srgbClr val="FFFFFF"/>
                      </a:solidFill>
                      <a:prstDash val="solid"/>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26034" algn="ctr">
                        <a:lnSpc>
                          <a:spcPct val="100000"/>
                        </a:lnSpc>
                      </a:pPr>
                      <a:r>
                        <a:rPr lang="tr-TR" sz="1500" b="1" spc="0" noProof="0" dirty="0" smtClean="0">
                          <a:solidFill>
                            <a:srgbClr val="FFFFFF"/>
                          </a:solidFill>
                          <a:latin typeface="Corbel" pitchFamily="34" charset="0"/>
                          <a:cs typeface="Corbel"/>
                        </a:rPr>
                        <a:t>Önc</a:t>
                      </a:r>
                      <a:r>
                        <a:rPr lang="tr-TR" sz="1500" b="1" spc="-5" noProof="0" dirty="0" smtClean="0">
                          <a:solidFill>
                            <a:srgbClr val="FFFFFF"/>
                          </a:solidFill>
                          <a:latin typeface="Corbel" pitchFamily="34" charset="0"/>
                          <a:cs typeface="Corbel"/>
                        </a:rPr>
                        <a:t>e</a:t>
                      </a:r>
                      <a:r>
                        <a:rPr lang="tr-TR" sz="1500" b="1" spc="5" noProof="0" dirty="0" smtClean="0">
                          <a:solidFill>
                            <a:srgbClr val="FFFFFF"/>
                          </a:solidFill>
                          <a:latin typeface="Corbel" pitchFamily="34" charset="0"/>
                          <a:cs typeface="Corbel"/>
                        </a:rPr>
                        <a:t>l</a:t>
                      </a:r>
                      <a:r>
                        <a:rPr lang="tr-TR" sz="1500" b="1" spc="-5" noProof="0" dirty="0" smtClean="0">
                          <a:solidFill>
                            <a:srgbClr val="FFFFFF"/>
                          </a:solidFill>
                          <a:latin typeface="Corbel" pitchFamily="34" charset="0"/>
                          <a:cs typeface="Corbel"/>
                        </a:rPr>
                        <a:t>i</a:t>
                      </a:r>
                      <a:r>
                        <a:rPr lang="tr-TR" sz="1500" b="1" spc="0" noProof="0" dirty="0" smtClean="0">
                          <a:solidFill>
                            <a:srgbClr val="FFFFFF"/>
                          </a:solidFill>
                          <a:latin typeface="Corbel" pitchFamily="34" charset="0"/>
                          <a:cs typeface="Corbel"/>
                        </a:rPr>
                        <a:t>k</a:t>
                      </a:r>
                      <a:r>
                        <a:rPr lang="tr-TR" sz="1500" b="1" spc="5" noProof="0" dirty="0" smtClean="0">
                          <a:solidFill>
                            <a:srgbClr val="FFFFFF"/>
                          </a:solidFill>
                          <a:latin typeface="Corbel" pitchFamily="34" charset="0"/>
                          <a:cs typeface="Corbel"/>
                        </a:rPr>
                        <a:t>l</a:t>
                      </a:r>
                      <a:r>
                        <a:rPr lang="tr-TR" sz="1500" b="1" spc="0" noProof="0" dirty="0" smtClean="0">
                          <a:solidFill>
                            <a:srgbClr val="FFFFFF"/>
                          </a:solidFill>
                          <a:latin typeface="Corbel" pitchFamily="34" charset="0"/>
                          <a:cs typeface="Corbel"/>
                        </a:rPr>
                        <a:t>i</a:t>
                      </a:r>
                      <a:r>
                        <a:rPr lang="tr-TR" sz="1500" b="1" spc="-95" noProof="0" dirty="0" smtClean="0">
                          <a:solidFill>
                            <a:srgbClr val="FFFFFF"/>
                          </a:solidFill>
                          <a:latin typeface="Corbel" pitchFamily="34" charset="0"/>
                          <a:cs typeface="Corbel"/>
                        </a:rPr>
                        <a:t> </a:t>
                      </a:r>
                      <a:r>
                        <a:rPr lang="tr-TR" sz="1500" b="1" spc="-5" noProof="0" dirty="0" smtClean="0">
                          <a:solidFill>
                            <a:srgbClr val="FFFFFF"/>
                          </a:solidFill>
                          <a:latin typeface="Corbel" pitchFamily="34" charset="0"/>
                          <a:cs typeface="Corbel"/>
                        </a:rPr>
                        <a:t>A</a:t>
                      </a:r>
                      <a:r>
                        <a:rPr lang="tr-TR" sz="1500" b="1" spc="5" noProof="0" dirty="0" smtClean="0">
                          <a:solidFill>
                            <a:srgbClr val="FFFFFF"/>
                          </a:solidFill>
                          <a:latin typeface="Corbel" pitchFamily="34" charset="0"/>
                          <a:cs typeface="Corbel"/>
                        </a:rPr>
                        <a:t>l</a:t>
                      </a:r>
                      <a:r>
                        <a:rPr lang="tr-TR" sz="1500" b="1" spc="-10" noProof="0" dirty="0" smtClean="0">
                          <a:solidFill>
                            <a:srgbClr val="FFFFFF"/>
                          </a:solidFill>
                          <a:latin typeface="Corbel" pitchFamily="34" charset="0"/>
                          <a:cs typeface="Corbel"/>
                        </a:rPr>
                        <a:t>a</a:t>
                      </a:r>
                      <a:r>
                        <a:rPr lang="tr-TR" sz="1500" b="1" spc="0" noProof="0" dirty="0" smtClean="0">
                          <a:solidFill>
                            <a:srgbClr val="FFFFFF"/>
                          </a:solidFill>
                          <a:latin typeface="Corbel" pitchFamily="34" charset="0"/>
                          <a:cs typeface="Corbel"/>
                        </a:rPr>
                        <a:t>n</a:t>
                      </a:r>
                      <a:r>
                        <a:rPr lang="tr-TR" sz="1500" b="1" spc="5" noProof="0" dirty="0" smtClean="0">
                          <a:solidFill>
                            <a:srgbClr val="FFFFFF"/>
                          </a:solidFill>
                          <a:latin typeface="Corbel" pitchFamily="34" charset="0"/>
                          <a:cs typeface="Corbel"/>
                        </a:rPr>
                        <a:t>l</a:t>
                      </a:r>
                      <a:r>
                        <a:rPr lang="tr-TR" sz="1500" b="1" spc="-10" noProof="0" dirty="0" smtClean="0">
                          <a:solidFill>
                            <a:srgbClr val="FFFFFF"/>
                          </a:solidFill>
                          <a:latin typeface="Corbel" pitchFamily="34" charset="0"/>
                          <a:cs typeface="Corbel"/>
                        </a:rPr>
                        <a:t>a</a:t>
                      </a:r>
                      <a:r>
                        <a:rPr lang="tr-TR" sz="1500" b="1" spc="0" noProof="0" dirty="0" smtClean="0">
                          <a:solidFill>
                            <a:srgbClr val="FFFFFF"/>
                          </a:solidFill>
                          <a:latin typeface="Corbel" pitchFamily="34" charset="0"/>
                          <a:cs typeface="Corbel"/>
                        </a:rPr>
                        <a:t>r</a:t>
                      </a:r>
                    </a:p>
                    <a:p>
                      <a:pPr marL="26034" algn="ctr">
                        <a:lnSpc>
                          <a:spcPct val="100000"/>
                        </a:lnSpc>
                      </a:pPr>
                      <a:r>
                        <a:rPr lang="tr-TR" sz="1200" b="1" spc="0" noProof="0" dirty="0" smtClean="0">
                          <a:solidFill>
                            <a:srgbClr val="FFFFFF"/>
                          </a:solidFill>
                          <a:latin typeface="Corbel" pitchFamily="34" charset="0"/>
                          <a:cs typeface="Corbel"/>
                        </a:rPr>
                        <a:t>(1003)</a:t>
                      </a:r>
                      <a:endParaRPr lang="tr-TR" sz="1200" noProof="0" dirty="0">
                        <a:latin typeface="Corbel" pitchFamily="34" charset="0"/>
                        <a:cs typeface="Corbel"/>
                      </a:endParaRPr>
                    </a:p>
                  </a:txBody>
                  <a:tcPr marL="45720" marR="45720">
                    <a:lnL w="12700" cap="flat" cmpd="sng" algn="ctr">
                      <a:solidFill>
                        <a:srgbClr val="FFFFFF"/>
                      </a:solidFill>
                      <a:prstDash val="solid"/>
                      <a:round/>
                      <a:headEnd type="none" w="med" len="med"/>
                      <a:tailEnd type="none" w="med" len="med"/>
                    </a:lnL>
                    <a:lnR w="12700">
                      <a:solidFill>
                        <a:srgbClr val="FFFFFF"/>
                      </a:solidFill>
                      <a:prstDash val="solid"/>
                    </a:lnR>
                    <a:lnT w="12700">
                      <a:solidFill>
                        <a:srgbClr val="FFFFFF"/>
                      </a:solidFill>
                      <a:prstDash val="solid"/>
                    </a:lnT>
                    <a:lnB w="38100">
                      <a:solidFill>
                        <a:srgbClr val="FFFFFF"/>
                      </a:solidFill>
                      <a:prstDash val="solid"/>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indent="0" algn="ctr">
                        <a:lnSpc>
                          <a:spcPct val="100000"/>
                        </a:lnSpc>
                      </a:pPr>
                      <a:r>
                        <a:rPr lang="tr-TR" sz="1500" b="1" kern="1200" spc="5" noProof="0" dirty="0" smtClean="0">
                          <a:solidFill>
                            <a:srgbClr val="FFFFFF"/>
                          </a:solidFill>
                          <a:latin typeface="Corbel" pitchFamily="34" charset="0"/>
                          <a:ea typeface="+mn-ea"/>
                          <a:cs typeface="Corbel"/>
                        </a:rPr>
                        <a:t>Ulusal Yeni Fikirler</a:t>
                      </a:r>
                    </a:p>
                    <a:p>
                      <a:pPr marL="0" indent="0" algn="ctr">
                        <a:lnSpc>
                          <a:spcPct val="100000"/>
                        </a:lnSpc>
                      </a:pPr>
                      <a:r>
                        <a:rPr lang="tr-TR" sz="1200" b="1" kern="1200" spc="5" noProof="0" dirty="0" smtClean="0">
                          <a:solidFill>
                            <a:srgbClr val="FFFFFF"/>
                          </a:solidFill>
                          <a:latin typeface="Corbel" pitchFamily="34" charset="0"/>
                          <a:ea typeface="+mn-ea"/>
                          <a:cs typeface="Corbel"/>
                        </a:rPr>
                        <a:t>(1005)</a:t>
                      </a:r>
                      <a:endParaRPr lang="tr-TR" sz="1200" b="1" kern="1200" spc="5" noProof="0" dirty="0">
                        <a:solidFill>
                          <a:srgbClr val="FFFFFF"/>
                        </a:solidFill>
                        <a:latin typeface="Corbel" pitchFamily="34" charset="0"/>
                        <a:ea typeface="+mn-ea"/>
                        <a:cs typeface="Corbel"/>
                      </a:endParaRPr>
                    </a:p>
                  </a:txBody>
                  <a:tcPr marL="45720" marR="45720">
                    <a:lnL w="12700" cap="flat" cmpd="sng" algn="ctr">
                      <a:solidFill>
                        <a:srgbClr val="FFFFFF"/>
                      </a:solidFill>
                      <a:prstDash val="solid"/>
                      <a:round/>
                      <a:headEnd type="none" w="med" len="med"/>
                      <a:tailEnd type="none" w="med" len="med"/>
                    </a:lnL>
                    <a:lnR w="12700">
                      <a:solidFill>
                        <a:srgbClr val="FFFFFF"/>
                      </a:solidFill>
                      <a:prstDash val="solid"/>
                    </a:lnR>
                    <a:lnT w="12700">
                      <a:solidFill>
                        <a:srgbClr val="FFFFFF"/>
                      </a:solidFill>
                      <a:prstDash val="solid"/>
                    </a:lnT>
                    <a:lnB w="38100">
                      <a:solidFill>
                        <a:srgbClr val="FFFFFF"/>
                      </a:solidFill>
                      <a:prstDash val="solid"/>
                    </a:lnB>
                    <a:lnTlToBr w="12700" cmpd="sng">
                      <a:noFill/>
                      <a:prstDash val="solid"/>
                    </a:lnTlToBr>
                    <a:lnBlToTr w="12700" cmpd="sng">
                      <a:noFill/>
                      <a:prstDash val="solid"/>
                    </a:lnBlToTr>
                    <a:solidFill>
                      <a:srgbClr val="4F81BD"/>
                    </a:solidFill>
                  </a:tcPr>
                </a:tc>
                <a:tc>
                  <a:txBody>
                    <a:bodyPr/>
                    <a:lstStyle/>
                    <a:p>
                      <a:pPr marL="0" indent="0" algn="ctr" defTabSz="914400" rtl="0" eaLnBrk="1" latinLnBrk="0" hangingPunct="1">
                        <a:lnSpc>
                          <a:spcPct val="100000"/>
                        </a:lnSpc>
                      </a:pPr>
                      <a:r>
                        <a:rPr lang="tr-TR" sz="1500" b="1" kern="1200" noProof="0" dirty="0" smtClean="0">
                          <a:solidFill>
                            <a:srgbClr val="FFFFFF"/>
                          </a:solidFill>
                          <a:latin typeface="Corbel" pitchFamily="34" charset="0"/>
                          <a:ea typeface="+mn-ea"/>
                          <a:cs typeface="Corbel"/>
                        </a:rPr>
                        <a:t>Kamu Ar-Ge</a:t>
                      </a:r>
                    </a:p>
                    <a:p>
                      <a:pPr marL="0" indent="0" algn="ctr" defTabSz="914400" rtl="0" eaLnBrk="1" latinLnBrk="0" hangingPunct="1">
                        <a:lnSpc>
                          <a:spcPct val="100000"/>
                        </a:lnSpc>
                      </a:pPr>
                      <a:r>
                        <a:rPr lang="tr-TR" sz="1200" b="1" kern="1200" noProof="0" dirty="0" smtClean="0">
                          <a:solidFill>
                            <a:srgbClr val="FFFFFF"/>
                          </a:solidFill>
                          <a:latin typeface="Corbel" pitchFamily="34" charset="0"/>
                          <a:ea typeface="+mn-ea"/>
                          <a:cs typeface="Corbel"/>
                        </a:rPr>
                        <a:t>(1007)</a:t>
                      </a:r>
                      <a:endParaRPr lang="tr-TR" sz="1200" b="1" kern="1200" noProof="0" dirty="0">
                        <a:solidFill>
                          <a:srgbClr val="FFFFFF"/>
                        </a:solidFill>
                        <a:latin typeface="Corbel" pitchFamily="34" charset="0"/>
                        <a:ea typeface="+mn-ea"/>
                        <a:cs typeface="Corbel"/>
                      </a:endParaRPr>
                    </a:p>
                  </a:txBody>
                  <a:tcPr marL="45720" marR="45720">
                    <a:lnL w="12700" cap="flat" cmpd="sng" algn="ctr">
                      <a:solidFill>
                        <a:srgbClr val="FFFFFF"/>
                      </a:solidFill>
                      <a:prstDash val="solid"/>
                      <a:round/>
                      <a:headEnd type="none" w="med" len="med"/>
                      <a:tailEnd type="none" w="med" len="med"/>
                    </a:lnL>
                    <a:lnR w="12700">
                      <a:solidFill>
                        <a:srgbClr val="FFFFFF"/>
                      </a:solidFill>
                      <a:prstDash val="solid"/>
                    </a:lnR>
                    <a:lnT w="12700">
                      <a:solidFill>
                        <a:srgbClr val="FFFFFF"/>
                      </a:solidFill>
                      <a:prstDash val="soli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r>
              <a:tr h="381743">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3175" algn="ctr">
                        <a:lnSpc>
                          <a:spcPct val="100000"/>
                        </a:lnSpc>
                      </a:pPr>
                      <a:r>
                        <a:rPr lang="tr-TR" sz="1500" b="1" noProof="0" dirty="0" smtClean="0">
                          <a:solidFill>
                            <a:srgbClr val="FFFFFF"/>
                          </a:solidFill>
                          <a:latin typeface="Corbel" pitchFamily="34" charset="0"/>
                          <a:cs typeface="Corbel"/>
                        </a:rPr>
                        <a:t>1</a:t>
                      </a:r>
                      <a:endParaRPr lang="tr-TR" sz="1500" noProof="0" dirty="0">
                        <a:latin typeface="Corbel" pitchFamily="34" charset="0"/>
                        <a:cs typeface="Corbel"/>
                      </a:endParaRPr>
                    </a:p>
                  </a:txBody>
                  <a:tcPr marL="0" marR="0" marT="0" marB="0" anchor="ctr">
                    <a:lnL w="12700">
                      <a:solidFill>
                        <a:srgbClr val="FFFFFF"/>
                      </a:solidFill>
                      <a:prstDash val="solid"/>
                    </a:lnL>
                    <a:lnR w="12700" cap="flat" cmpd="sng" algn="ctr">
                      <a:solidFill>
                        <a:srgbClr val="FFFFFF"/>
                      </a:solidFill>
                      <a:prstDash val="solid"/>
                      <a:round/>
                      <a:headEnd type="none" w="med" len="med"/>
                      <a:tailEnd type="none" w="med" len="med"/>
                    </a:lnR>
                    <a:lnT w="38100">
                      <a:solidFill>
                        <a:srgbClr val="FFFFFF"/>
                      </a:solidFill>
                      <a:prstDash val="solid"/>
                    </a:lnT>
                    <a:lnB w="12700">
                      <a:solidFill>
                        <a:srgbClr val="FFFFFF"/>
                      </a:solidFill>
                      <a:prstDash val="solid"/>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588" indent="0" algn="ctr" defTabSz="914400" rtl="0" eaLnBrk="1" latinLnBrk="0" hangingPunct="1">
                        <a:lnSpc>
                          <a:spcPct val="100000"/>
                        </a:lnSpc>
                      </a:pPr>
                      <a:r>
                        <a:rPr lang="tr-TR" sz="1200" kern="1200" spc="0" noProof="0" dirty="0" smtClean="0">
                          <a:solidFill>
                            <a:schemeClr val="tx1"/>
                          </a:solidFill>
                          <a:latin typeface="Corbel" pitchFamily="34" charset="0"/>
                          <a:ea typeface="+mn-ea"/>
                          <a:cs typeface="Corbel"/>
                        </a:rPr>
                        <a:t>Özgün Değer</a:t>
                      </a:r>
                      <a:endParaRPr lang="tr-TR" sz="1200" kern="1200" spc="0" noProof="0" dirty="0">
                        <a:solidFill>
                          <a:schemeClr val="tx1"/>
                        </a:solidFill>
                        <a:latin typeface="Corbel" pitchFamily="34" charset="0"/>
                        <a:ea typeface="+mn-ea"/>
                        <a:cs typeface="Corbel"/>
                      </a:endParaRPr>
                    </a:p>
                  </a:txBody>
                  <a:tcPr marL="45720" marR="45720">
                    <a:lnL w="12700">
                      <a:solidFill>
                        <a:srgbClr val="FFFFFF"/>
                      </a:solidFill>
                      <a:prstDash val="soli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588" indent="0" algn="ctr" defTabSz="914400" rtl="0" eaLnBrk="1" latinLnBrk="0" hangingPunct="1">
                        <a:lnSpc>
                          <a:spcPct val="100000"/>
                        </a:lnSpc>
                      </a:pPr>
                      <a:r>
                        <a:rPr lang="tr-TR" sz="1200" kern="1200" spc="0" noProof="0" dirty="0" smtClean="0">
                          <a:solidFill>
                            <a:schemeClr val="tx1"/>
                          </a:solidFill>
                          <a:latin typeface="Corbel" pitchFamily="34" charset="0"/>
                          <a:ea typeface="+mn-ea"/>
                          <a:cs typeface="Corbel"/>
                        </a:rPr>
                        <a:t>Özgün Değer</a:t>
                      </a:r>
                      <a:endParaRPr lang="tr-TR" sz="1200" kern="1200" spc="0" noProof="0" dirty="0">
                        <a:solidFill>
                          <a:schemeClr val="tx1"/>
                        </a:solidFill>
                        <a:latin typeface="Corbel" pitchFamily="34" charset="0"/>
                        <a:ea typeface="+mn-ea"/>
                        <a:cs typeface="Corbel"/>
                      </a:endParaRPr>
                    </a:p>
                  </a:txBody>
                  <a:tcPr marL="45720" marR="4572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a:solidFill>
                        <a:srgbClr val="FFFFFF"/>
                      </a:solidFill>
                      <a:prstDash val="solid"/>
                    </a:lnT>
                    <a:lnB w="12700">
                      <a:solidFill>
                        <a:srgbClr val="FFFFFF"/>
                      </a:solidFill>
                      <a:prstDash val="solid"/>
                    </a:lnB>
                    <a:lnTlToBr w="12700" cmpd="sng">
                      <a:noFill/>
                      <a:prstDash val="solid"/>
                    </a:lnTlToBr>
                    <a:lnBlToTr w="12700" cmpd="sng">
                      <a:noFill/>
                      <a:prstDash val="solid"/>
                    </a:lnBlToTr>
                    <a:solidFill>
                      <a:srgbClr val="E9EDF4"/>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588" indent="0" algn="ctr" defTabSz="914400" rtl="0" eaLnBrk="1" latinLnBrk="0" hangingPunct="1">
                        <a:lnSpc>
                          <a:spcPct val="100000"/>
                        </a:lnSpc>
                      </a:pPr>
                      <a:r>
                        <a:rPr lang="tr-TR" sz="1200" kern="1200" spc="0" noProof="0" dirty="0" smtClean="0">
                          <a:solidFill>
                            <a:schemeClr val="tx1"/>
                          </a:solidFill>
                          <a:latin typeface="Corbel" pitchFamily="34" charset="0"/>
                          <a:ea typeface="+mn-ea"/>
                          <a:cs typeface="Corbel"/>
                        </a:rPr>
                        <a:t>Özgün Değer</a:t>
                      </a:r>
                      <a:endParaRPr lang="tr-TR" sz="1200" kern="1200" spc="0" noProof="0" dirty="0">
                        <a:solidFill>
                          <a:schemeClr val="tx1"/>
                        </a:solidFill>
                        <a:latin typeface="Corbel" pitchFamily="34" charset="0"/>
                        <a:ea typeface="+mn-ea"/>
                        <a:cs typeface="Corbel"/>
                      </a:endParaRPr>
                    </a:p>
                  </a:txBody>
                  <a:tcPr marL="45720" marR="45720">
                    <a:lnL w="12700" cap="flat" cmpd="sng" algn="ctr">
                      <a:solidFill>
                        <a:srgbClr val="FFFFFF"/>
                      </a:solidFill>
                      <a:prstDash val="solid"/>
                      <a:round/>
                      <a:headEnd type="none" w="med" len="med"/>
                      <a:tailEnd type="none" w="med" len="med"/>
                    </a:lnL>
                    <a:lnR w="12700">
                      <a:solidFill>
                        <a:srgbClr val="FFFFFF"/>
                      </a:solidFill>
                      <a:prstDash val="solid"/>
                    </a:lnR>
                    <a:lnT w="38100">
                      <a:solidFill>
                        <a:srgbClr val="FFFFFF"/>
                      </a:solidFill>
                      <a:prstDash val="solid"/>
                    </a:lnT>
                    <a:lnB w="12700">
                      <a:solidFill>
                        <a:srgbClr val="FFFFFF"/>
                      </a:solidFill>
                      <a:prstDash val="solid"/>
                    </a:lnB>
                    <a:lnTlToBr w="12700" cmpd="sng">
                      <a:noFill/>
                      <a:prstDash val="solid"/>
                    </a:lnTlToBr>
                    <a:lnBlToTr w="12700" cmpd="sng">
                      <a:noFill/>
                      <a:prstDash val="solid"/>
                    </a:lnBlToTr>
                    <a:solidFill>
                      <a:srgbClr val="E9EDF4"/>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588" indent="0" algn="ctr" defTabSz="914400" rtl="0" eaLnBrk="1" latinLnBrk="0" hangingPunct="1">
                        <a:lnSpc>
                          <a:spcPct val="100000"/>
                        </a:lnSpc>
                      </a:pPr>
                      <a:r>
                        <a:rPr lang="tr-TR" sz="1200" kern="1200" spc="0" noProof="0" dirty="0" smtClean="0">
                          <a:solidFill>
                            <a:schemeClr val="tx1"/>
                          </a:solidFill>
                          <a:latin typeface="Corbel" pitchFamily="34" charset="0"/>
                          <a:ea typeface="+mn-ea"/>
                          <a:cs typeface="Corbel"/>
                        </a:rPr>
                        <a:t>Yenilikçi Yönü</a:t>
                      </a:r>
                      <a:endParaRPr lang="tr-TR" sz="1200" kern="1200" spc="0" noProof="0" dirty="0">
                        <a:solidFill>
                          <a:schemeClr val="tx1"/>
                        </a:solidFill>
                        <a:latin typeface="Corbel" pitchFamily="34" charset="0"/>
                        <a:ea typeface="+mn-ea"/>
                        <a:cs typeface="Corbel"/>
                      </a:endParaRPr>
                    </a:p>
                  </a:txBody>
                  <a:tcPr marL="45720" marR="45720">
                    <a:lnL w="12700" cap="flat" cmpd="sng" algn="ctr">
                      <a:solidFill>
                        <a:srgbClr val="FFFFFF"/>
                      </a:solidFill>
                      <a:prstDash val="solid"/>
                      <a:round/>
                      <a:headEnd type="none" w="med" len="med"/>
                      <a:tailEnd type="none" w="med" len="med"/>
                    </a:lnL>
                    <a:lnR w="12700">
                      <a:solidFill>
                        <a:srgbClr val="FFFFFF"/>
                      </a:solidFill>
                      <a:prstDash val="solid"/>
                    </a:lnR>
                    <a:lnT w="38100">
                      <a:solidFill>
                        <a:srgbClr val="FFFFFF"/>
                      </a:solidFill>
                      <a:prstDash val="solid"/>
                    </a:lnT>
                    <a:lnB w="12700">
                      <a:solidFill>
                        <a:srgbClr val="FFFFFF"/>
                      </a:solidFill>
                      <a:prstDash val="solid"/>
                    </a:lnB>
                    <a:lnTlToBr w="12700" cmpd="sng">
                      <a:noFill/>
                      <a:prstDash val="solid"/>
                    </a:lnTlToBr>
                    <a:lnBlToTr w="12700" cmpd="sng">
                      <a:noFill/>
                      <a:prstDash val="solid"/>
                    </a:lnBlToTr>
                    <a:solidFill>
                      <a:srgbClr val="E9EDF4"/>
                    </a:solidFill>
                  </a:tcPr>
                </a:tc>
                <a:tc>
                  <a:txBody>
                    <a:bodyPr/>
                    <a:lstStyle/>
                    <a:p>
                      <a:pPr marL="1588" indent="0" algn="ctr" defTabSz="914400" rtl="0" eaLnBrk="1" latinLnBrk="0" hangingPunct="1">
                        <a:lnSpc>
                          <a:spcPct val="100000"/>
                        </a:lnSpc>
                      </a:pPr>
                      <a:r>
                        <a:rPr lang="tr-TR" sz="1200" kern="1200" spc="0" noProof="0" dirty="0" smtClean="0">
                          <a:solidFill>
                            <a:schemeClr val="tx1"/>
                          </a:solidFill>
                          <a:latin typeface="Corbel" pitchFamily="34" charset="0"/>
                          <a:ea typeface="+mn-ea"/>
                          <a:cs typeface="Corbel"/>
                        </a:rPr>
                        <a:t>Ar-Ge Niteliği</a:t>
                      </a:r>
                      <a:endParaRPr lang="tr-TR" sz="1200" kern="1200" spc="0" noProof="0" dirty="0">
                        <a:solidFill>
                          <a:schemeClr val="tx1"/>
                        </a:solidFill>
                        <a:latin typeface="Corbel" pitchFamily="34" charset="0"/>
                        <a:ea typeface="+mn-ea"/>
                        <a:cs typeface="Corbel"/>
                      </a:endParaRPr>
                    </a:p>
                  </a:txBody>
                  <a:tcPr marL="45720" marR="45720">
                    <a:lnL w="12700" cap="flat" cmpd="sng" algn="ctr">
                      <a:solidFill>
                        <a:srgbClr val="FFFFFF"/>
                      </a:solidFill>
                      <a:prstDash val="solid"/>
                      <a:round/>
                      <a:headEnd type="none" w="med" len="med"/>
                      <a:tailEnd type="none" w="med" len="med"/>
                    </a:lnL>
                    <a:lnR w="12700">
                      <a:solidFill>
                        <a:srgbClr val="FFFFFF"/>
                      </a:solidFill>
                      <a:prstDash val="soli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r>
              <a:tr h="395455">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3175" algn="ctr">
                        <a:lnSpc>
                          <a:spcPct val="100000"/>
                        </a:lnSpc>
                      </a:pPr>
                      <a:r>
                        <a:rPr lang="tr-TR" sz="1500" b="1" noProof="0" dirty="0" smtClean="0">
                          <a:solidFill>
                            <a:srgbClr val="FFFFFF"/>
                          </a:solidFill>
                          <a:latin typeface="Corbel" pitchFamily="34" charset="0"/>
                          <a:cs typeface="Corbel"/>
                        </a:rPr>
                        <a:t>2</a:t>
                      </a:r>
                      <a:endParaRPr lang="tr-TR" sz="1500" noProof="0" dirty="0">
                        <a:latin typeface="Corbel" pitchFamily="34" charset="0"/>
                        <a:cs typeface="Corbel"/>
                      </a:endParaRPr>
                    </a:p>
                  </a:txBody>
                  <a:tcPr marL="0" marR="0" marT="0" marB="0" anchor="ctr">
                    <a:lnL w="12700">
                      <a:solidFill>
                        <a:srgbClr val="FFFFFF"/>
                      </a:solidFill>
                      <a:prstDash val="solid"/>
                    </a:lnL>
                    <a:lnR w="12700" cap="flat" cmpd="sng" algn="ctr">
                      <a:solidFill>
                        <a:srgbClr val="FFFFFF"/>
                      </a:solidFill>
                      <a:prstDash val="solid"/>
                      <a:round/>
                      <a:headEnd type="none" w="med" len="med"/>
                      <a:tailEnd type="none" w="med" len="med"/>
                    </a:lnR>
                    <a:lnT w="12700">
                      <a:solidFill>
                        <a:srgbClr val="FFFFFF"/>
                      </a:solidFill>
                      <a:prstDash val="solid"/>
                    </a:lnT>
                    <a:lnB w="12700">
                      <a:solidFill>
                        <a:srgbClr val="FFFFFF"/>
                      </a:solidFill>
                      <a:prstDash val="solid"/>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588" indent="0" algn="ctr" defTabSz="914400" rtl="0" eaLnBrk="1" latinLnBrk="0" hangingPunct="1">
                        <a:lnSpc>
                          <a:spcPct val="100000"/>
                        </a:lnSpc>
                      </a:pPr>
                      <a:r>
                        <a:rPr lang="tr-TR" sz="1200" kern="1200" spc="0" noProof="0" dirty="0" smtClean="0">
                          <a:solidFill>
                            <a:schemeClr val="tx1"/>
                          </a:solidFill>
                          <a:latin typeface="Corbel" pitchFamily="34" charset="0"/>
                          <a:ea typeface="+mn-ea"/>
                          <a:cs typeface="Corbel"/>
                        </a:rPr>
                        <a:t>Yöntem</a:t>
                      </a:r>
                      <a:endParaRPr lang="tr-TR" sz="1200" kern="1200" spc="0" noProof="0" dirty="0">
                        <a:solidFill>
                          <a:schemeClr val="tx1"/>
                        </a:solidFill>
                        <a:latin typeface="Corbel" pitchFamily="34" charset="0"/>
                        <a:ea typeface="+mn-ea"/>
                        <a:cs typeface="Corbel"/>
                      </a:endParaRPr>
                    </a:p>
                  </a:txBody>
                  <a:tcPr marL="45720" marR="45720">
                    <a:lnL w="12700">
                      <a:solidFill>
                        <a:srgbClr val="FFFFFF"/>
                      </a:solidFill>
                      <a:prstDash val="soli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588" indent="0" algn="ctr" defTabSz="914400" rtl="0" eaLnBrk="1" latinLnBrk="0" hangingPunct="1">
                        <a:lnSpc>
                          <a:spcPct val="100000"/>
                        </a:lnSpc>
                      </a:pPr>
                      <a:r>
                        <a:rPr lang="tr-TR" sz="1200" kern="1200" spc="0" noProof="0" dirty="0" smtClean="0">
                          <a:solidFill>
                            <a:schemeClr val="tx1"/>
                          </a:solidFill>
                          <a:latin typeface="Corbel" pitchFamily="34" charset="0"/>
                          <a:ea typeface="+mn-ea"/>
                          <a:cs typeface="Corbel"/>
                        </a:rPr>
                        <a:t>Yöntem</a:t>
                      </a:r>
                      <a:endParaRPr lang="tr-TR" sz="1200" kern="1200" spc="0" noProof="0" dirty="0">
                        <a:solidFill>
                          <a:schemeClr val="tx1"/>
                        </a:solidFill>
                        <a:latin typeface="Corbel" pitchFamily="34" charset="0"/>
                        <a:ea typeface="+mn-ea"/>
                        <a:cs typeface="Corbel"/>
                      </a:endParaRPr>
                    </a:p>
                  </a:txBody>
                  <a:tcPr marL="45720" marR="4572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a:solidFill>
                        <a:srgbClr val="FFFFFF"/>
                      </a:solidFill>
                      <a:prstDash val="solid"/>
                    </a:lnT>
                    <a:lnB w="12700">
                      <a:solidFill>
                        <a:srgbClr val="FFFFFF"/>
                      </a:solidFill>
                      <a:prstDash val="solid"/>
                    </a:lnB>
                    <a:lnTlToBr w="12700" cmpd="sng">
                      <a:noFill/>
                      <a:prstDash val="solid"/>
                    </a:lnTlToBr>
                    <a:lnBlToTr w="12700" cmpd="sng">
                      <a:noFill/>
                      <a:prstDash val="solid"/>
                    </a:lnBlToTr>
                    <a:solidFill>
                      <a:srgbClr val="E9EDF4"/>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588" indent="0" algn="ctr" defTabSz="914400" rtl="0" eaLnBrk="1" latinLnBrk="0" hangingPunct="1">
                        <a:lnSpc>
                          <a:spcPct val="100000"/>
                        </a:lnSpc>
                      </a:pPr>
                      <a:r>
                        <a:rPr lang="tr-TR" sz="1200" kern="1200" spc="0" noProof="0" dirty="0" smtClean="0">
                          <a:solidFill>
                            <a:schemeClr val="tx1"/>
                          </a:solidFill>
                          <a:latin typeface="Corbel" pitchFamily="34" charset="0"/>
                          <a:ea typeface="+mn-ea"/>
                          <a:cs typeface="Corbel"/>
                        </a:rPr>
                        <a:t>Yöntem</a:t>
                      </a:r>
                      <a:endParaRPr lang="tr-TR" sz="1200" kern="1200" spc="0" noProof="0" dirty="0">
                        <a:solidFill>
                          <a:schemeClr val="tx1"/>
                        </a:solidFill>
                        <a:latin typeface="Corbel" pitchFamily="34" charset="0"/>
                        <a:ea typeface="+mn-ea"/>
                        <a:cs typeface="Corbel"/>
                      </a:endParaRPr>
                    </a:p>
                  </a:txBody>
                  <a:tcPr marL="45720" marR="45720">
                    <a:lnL w="12700" cap="flat" cmpd="sng" algn="ctr">
                      <a:solidFill>
                        <a:srgbClr val="FFFFFF"/>
                      </a:solidFill>
                      <a:prstDash val="solid"/>
                      <a:round/>
                      <a:headEnd type="none" w="med" len="med"/>
                      <a:tailEnd type="none" w="med" len="med"/>
                    </a:lnL>
                    <a:lnR w="12700">
                      <a:solidFill>
                        <a:srgbClr val="FFFFFF"/>
                      </a:solidFill>
                      <a:prstDash val="solid"/>
                    </a:lnR>
                    <a:lnT w="12700">
                      <a:solidFill>
                        <a:srgbClr val="FFFFFF"/>
                      </a:solidFill>
                      <a:prstDash val="solid"/>
                    </a:lnT>
                    <a:lnB w="12700">
                      <a:solidFill>
                        <a:srgbClr val="FFFFFF"/>
                      </a:solidFill>
                      <a:prstDash val="solid"/>
                    </a:lnB>
                    <a:lnTlToBr w="12700" cmpd="sng">
                      <a:noFill/>
                      <a:prstDash val="solid"/>
                    </a:lnTlToBr>
                    <a:lnBlToTr w="12700" cmpd="sng">
                      <a:noFill/>
                      <a:prstDash val="solid"/>
                    </a:lnBlToTr>
                    <a:solidFill>
                      <a:srgbClr val="E9EDF4"/>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588" indent="0" algn="ctr" defTabSz="914400" rtl="0" eaLnBrk="1" latinLnBrk="0" hangingPunct="1">
                        <a:lnSpc>
                          <a:spcPct val="100000"/>
                        </a:lnSpc>
                      </a:pPr>
                      <a:r>
                        <a:rPr lang="tr-TR" sz="1200" kern="1200" spc="0" noProof="0" dirty="0" smtClean="0">
                          <a:solidFill>
                            <a:schemeClr val="tx1"/>
                          </a:solidFill>
                          <a:latin typeface="Corbel" pitchFamily="34" charset="0"/>
                          <a:ea typeface="+mn-ea"/>
                          <a:cs typeface="Corbel"/>
                        </a:rPr>
                        <a:t>Yöntem</a:t>
                      </a:r>
                      <a:endParaRPr lang="tr-TR" sz="1200" kern="1200" spc="0" noProof="0" dirty="0">
                        <a:solidFill>
                          <a:schemeClr val="tx1"/>
                        </a:solidFill>
                        <a:latin typeface="Corbel" pitchFamily="34" charset="0"/>
                        <a:ea typeface="+mn-ea"/>
                        <a:cs typeface="Corbel"/>
                      </a:endParaRPr>
                    </a:p>
                  </a:txBody>
                  <a:tcPr marL="45720" marR="45720">
                    <a:lnL w="12700" cap="flat" cmpd="sng" algn="ctr">
                      <a:solidFill>
                        <a:srgbClr val="FFFFFF"/>
                      </a:solidFill>
                      <a:prstDash val="solid"/>
                      <a:round/>
                      <a:headEnd type="none" w="med" len="med"/>
                      <a:tailEnd type="none" w="med" len="med"/>
                    </a:lnL>
                    <a:lnR w="12700">
                      <a:solidFill>
                        <a:srgbClr val="FFFFFF"/>
                      </a:solidFill>
                      <a:prstDash val="solid"/>
                    </a:lnR>
                    <a:lnT w="12700">
                      <a:solidFill>
                        <a:srgbClr val="FFFFFF"/>
                      </a:solidFill>
                      <a:prstDash val="solid"/>
                    </a:lnT>
                    <a:lnB w="12700">
                      <a:solidFill>
                        <a:srgbClr val="FFFFFF"/>
                      </a:solidFill>
                      <a:prstDash val="solid"/>
                    </a:lnB>
                    <a:lnTlToBr w="12700" cmpd="sng">
                      <a:noFill/>
                      <a:prstDash val="solid"/>
                    </a:lnTlToBr>
                    <a:lnBlToTr w="12700" cmpd="sng">
                      <a:noFill/>
                      <a:prstDash val="solid"/>
                    </a:lnBlToTr>
                    <a:solidFill>
                      <a:srgbClr val="E9EDF4"/>
                    </a:solidFill>
                  </a:tcPr>
                </a:tc>
                <a:tc>
                  <a:txBody>
                    <a:bodyPr/>
                    <a:lstStyle/>
                    <a:p>
                      <a:pPr marL="1588" indent="0" algn="ctr" defTabSz="914400" rtl="0" eaLnBrk="1" latinLnBrk="0" hangingPunct="1">
                        <a:lnSpc>
                          <a:spcPct val="100000"/>
                        </a:lnSpc>
                      </a:pPr>
                      <a:r>
                        <a:rPr lang="tr-TR" sz="1200" kern="1200" spc="0" noProof="0" dirty="0" smtClean="0">
                          <a:solidFill>
                            <a:schemeClr val="tx1"/>
                          </a:solidFill>
                          <a:latin typeface="Corbel" pitchFamily="34" charset="0"/>
                          <a:ea typeface="+mn-ea"/>
                          <a:cs typeface="Corbel"/>
                        </a:rPr>
                        <a:t>Yöntem</a:t>
                      </a:r>
                      <a:endParaRPr lang="tr-TR" sz="1200" kern="1200" spc="0" noProof="0" dirty="0">
                        <a:solidFill>
                          <a:schemeClr val="tx1"/>
                        </a:solidFill>
                        <a:latin typeface="Corbel" pitchFamily="34" charset="0"/>
                        <a:ea typeface="+mn-ea"/>
                        <a:cs typeface="Corbel"/>
                      </a:endParaRPr>
                    </a:p>
                  </a:txBody>
                  <a:tcPr marL="45720" marR="45720">
                    <a:lnL w="12700" cap="flat" cmpd="sng" algn="ctr">
                      <a:solidFill>
                        <a:srgbClr val="FFFFFF"/>
                      </a:solidFill>
                      <a:prstDash val="solid"/>
                      <a:round/>
                      <a:headEnd type="none" w="med" len="med"/>
                      <a:tailEnd type="none" w="med" len="med"/>
                    </a:lnL>
                    <a:lnR w="12700">
                      <a:solidFill>
                        <a:srgbClr val="FFFFFF"/>
                      </a:solidFill>
                      <a:prstDash val="soli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r>
              <a:tr h="1129247">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3175" algn="ctr">
                        <a:lnSpc>
                          <a:spcPct val="100000"/>
                        </a:lnSpc>
                      </a:pPr>
                      <a:r>
                        <a:rPr lang="tr-TR" sz="1500" b="1" noProof="0" dirty="0" smtClean="0">
                          <a:solidFill>
                            <a:srgbClr val="FFFFFF"/>
                          </a:solidFill>
                          <a:latin typeface="Corbel" pitchFamily="34" charset="0"/>
                          <a:cs typeface="Corbel"/>
                        </a:rPr>
                        <a:t>3</a:t>
                      </a:r>
                      <a:endParaRPr lang="tr-TR" sz="1500" noProof="0" dirty="0">
                        <a:latin typeface="Corbel" pitchFamily="34" charset="0"/>
                        <a:cs typeface="Corbel"/>
                      </a:endParaRPr>
                    </a:p>
                  </a:txBody>
                  <a:tcPr marL="0" marR="0" marT="0" marB="0" anchor="ctr">
                    <a:lnL w="12700">
                      <a:solidFill>
                        <a:srgbClr val="FFFFFF"/>
                      </a:solidFill>
                      <a:prstDash val="solid"/>
                    </a:lnL>
                    <a:lnR w="12700" cap="flat" cmpd="sng" algn="ctr">
                      <a:solidFill>
                        <a:srgbClr val="FFFFFF"/>
                      </a:solidFill>
                      <a:prstDash val="solid"/>
                      <a:round/>
                      <a:headEnd type="none" w="med" len="med"/>
                      <a:tailEnd type="none" w="med" len="med"/>
                    </a:lnR>
                    <a:lnT w="12700">
                      <a:solidFill>
                        <a:srgbClr val="FFFFFF"/>
                      </a:solidFill>
                      <a:prstDash val="solid"/>
                    </a:lnT>
                    <a:lnB w="12700">
                      <a:solidFill>
                        <a:srgbClr val="FFFFFF"/>
                      </a:solidFill>
                      <a:prstDash val="solid"/>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588" indent="0" algn="ctr" defTabSz="914400" rtl="0" eaLnBrk="1" latinLnBrk="0" hangingPunct="1">
                        <a:lnSpc>
                          <a:spcPct val="100000"/>
                        </a:lnSpc>
                      </a:pPr>
                      <a:r>
                        <a:rPr lang="tr-TR" sz="1200" kern="1200" spc="0" noProof="0" dirty="0" smtClean="0">
                          <a:solidFill>
                            <a:schemeClr val="tx1"/>
                          </a:solidFill>
                          <a:latin typeface="Corbel" pitchFamily="34" charset="0"/>
                          <a:ea typeface="+mn-ea"/>
                          <a:cs typeface="Corbel"/>
                        </a:rPr>
                        <a:t>Proje Yönetimi, Ekip ve Araştırma Olanakları</a:t>
                      </a:r>
                      <a:endParaRPr lang="tr-TR" sz="1200" kern="1200" spc="0" noProof="0" dirty="0">
                        <a:solidFill>
                          <a:schemeClr val="tx1"/>
                        </a:solidFill>
                        <a:latin typeface="Corbel" pitchFamily="34" charset="0"/>
                        <a:ea typeface="+mn-ea"/>
                        <a:cs typeface="Corbel"/>
                      </a:endParaRPr>
                    </a:p>
                  </a:txBody>
                  <a:tcPr marL="45720" marR="45720">
                    <a:lnL w="12700">
                      <a:solidFill>
                        <a:srgbClr val="FFFFFF"/>
                      </a:solidFill>
                      <a:prstDash val="soli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588" marR="0" indent="0" algn="ctr" defTabSz="914400" rtl="0" eaLnBrk="1" fontAlgn="auto" latinLnBrk="0" hangingPunct="1">
                        <a:lnSpc>
                          <a:spcPct val="100000"/>
                        </a:lnSpc>
                        <a:spcBef>
                          <a:spcPts val="0"/>
                        </a:spcBef>
                        <a:spcAft>
                          <a:spcPts val="0"/>
                        </a:spcAft>
                        <a:buClrTx/>
                        <a:buSzTx/>
                        <a:buFontTx/>
                        <a:buNone/>
                        <a:tabLst/>
                        <a:defRPr/>
                      </a:pPr>
                      <a:r>
                        <a:rPr lang="tr-TR" sz="1200" kern="1200" spc="0" noProof="0" dirty="0" smtClean="0">
                          <a:solidFill>
                            <a:schemeClr val="tx1"/>
                          </a:solidFill>
                          <a:latin typeface="Corbel" pitchFamily="34" charset="0"/>
                          <a:ea typeface="+mn-ea"/>
                          <a:cs typeface="Corbel"/>
                        </a:rPr>
                        <a:t>Proje Yönetimi, Ekip ve Araştırma Olanakları</a:t>
                      </a:r>
                    </a:p>
                  </a:txBody>
                  <a:tcPr marL="45720" marR="4572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a:solidFill>
                        <a:srgbClr val="FFFFFF"/>
                      </a:solidFill>
                      <a:prstDash val="solid"/>
                    </a:lnT>
                    <a:lnB w="12700">
                      <a:solidFill>
                        <a:srgbClr val="FFFFFF"/>
                      </a:solidFill>
                      <a:prstDash val="solid"/>
                    </a:lnB>
                    <a:lnTlToBr w="12700" cmpd="sng">
                      <a:noFill/>
                      <a:prstDash val="solid"/>
                    </a:lnTlToBr>
                    <a:lnBlToTr w="12700" cmpd="sng">
                      <a:noFill/>
                      <a:prstDash val="solid"/>
                    </a:lnBlToTr>
                    <a:solidFill>
                      <a:srgbClr val="E9EDF4"/>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588" indent="0" algn="ctr" defTabSz="914400" rtl="0" eaLnBrk="1" latinLnBrk="0" hangingPunct="1">
                        <a:lnSpc>
                          <a:spcPct val="100000"/>
                        </a:lnSpc>
                      </a:pPr>
                      <a:r>
                        <a:rPr lang="tr-TR" sz="1200" kern="1200" spc="0" noProof="0" dirty="0" smtClean="0">
                          <a:solidFill>
                            <a:schemeClr val="tx1"/>
                          </a:solidFill>
                          <a:latin typeface="Corbel" pitchFamily="34" charset="0"/>
                          <a:ea typeface="+mn-ea"/>
                          <a:cs typeface="Corbel"/>
                        </a:rPr>
                        <a:t>Proje Yönetimi, Ekip ve Araştırma Olanakları</a:t>
                      </a:r>
                      <a:endParaRPr lang="tr-TR" sz="1200" kern="1200" spc="0" noProof="0" dirty="0">
                        <a:solidFill>
                          <a:schemeClr val="tx1"/>
                        </a:solidFill>
                        <a:latin typeface="Corbel" pitchFamily="34" charset="0"/>
                        <a:ea typeface="+mn-ea"/>
                        <a:cs typeface="Corbel"/>
                      </a:endParaRPr>
                    </a:p>
                  </a:txBody>
                  <a:tcPr marL="45720" marR="45720">
                    <a:lnL w="12700" cap="flat" cmpd="sng" algn="ctr">
                      <a:solidFill>
                        <a:srgbClr val="FFFFFF"/>
                      </a:solidFill>
                      <a:prstDash val="solid"/>
                      <a:round/>
                      <a:headEnd type="none" w="med" len="med"/>
                      <a:tailEnd type="none" w="med" len="med"/>
                    </a:lnL>
                    <a:lnR w="12700">
                      <a:solidFill>
                        <a:srgbClr val="FFFFFF"/>
                      </a:solidFill>
                      <a:prstDash val="solid"/>
                    </a:lnR>
                    <a:lnT w="12700">
                      <a:solidFill>
                        <a:srgbClr val="FFFFFF"/>
                      </a:solidFill>
                      <a:prstDash val="solid"/>
                    </a:lnT>
                    <a:lnB w="12700">
                      <a:solidFill>
                        <a:srgbClr val="FFFFFF"/>
                      </a:solidFill>
                      <a:prstDash val="solid"/>
                    </a:lnB>
                    <a:lnTlToBr w="12700" cmpd="sng">
                      <a:noFill/>
                      <a:prstDash val="solid"/>
                    </a:lnTlToBr>
                    <a:lnBlToTr w="12700" cmpd="sng">
                      <a:noFill/>
                      <a:prstDash val="solid"/>
                    </a:lnBlToTr>
                    <a:solidFill>
                      <a:srgbClr val="E9EDF4"/>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588" marR="0" indent="0" algn="ctr" defTabSz="914400" rtl="0" eaLnBrk="1" fontAlgn="auto" latinLnBrk="0" hangingPunct="1">
                        <a:lnSpc>
                          <a:spcPct val="100000"/>
                        </a:lnSpc>
                        <a:spcBef>
                          <a:spcPts val="0"/>
                        </a:spcBef>
                        <a:spcAft>
                          <a:spcPts val="0"/>
                        </a:spcAft>
                        <a:buClrTx/>
                        <a:buSzTx/>
                        <a:buFontTx/>
                        <a:buNone/>
                        <a:tabLst/>
                        <a:defRPr/>
                      </a:pPr>
                      <a:r>
                        <a:rPr lang="tr-TR" sz="1200" kern="1200" spc="0" noProof="0" dirty="0" smtClean="0">
                          <a:solidFill>
                            <a:schemeClr val="tx1"/>
                          </a:solidFill>
                          <a:latin typeface="Corbel" pitchFamily="34" charset="0"/>
                          <a:ea typeface="+mn-ea"/>
                          <a:cs typeface="Corbel"/>
                        </a:rPr>
                        <a:t>Projenin Gerçekleşme Düzeyi, Proje Yönetimi, Ekip ve Araştırma Olanakları</a:t>
                      </a:r>
                    </a:p>
                  </a:txBody>
                  <a:tcPr marL="45720" marR="45720">
                    <a:lnL w="12700" cap="flat" cmpd="sng" algn="ctr">
                      <a:solidFill>
                        <a:srgbClr val="FFFFFF"/>
                      </a:solidFill>
                      <a:prstDash val="solid"/>
                      <a:round/>
                      <a:headEnd type="none" w="med" len="med"/>
                      <a:tailEnd type="none" w="med" len="med"/>
                    </a:lnL>
                    <a:lnR w="12700">
                      <a:solidFill>
                        <a:srgbClr val="FFFFFF"/>
                      </a:solidFill>
                      <a:prstDash val="solid"/>
                    </a:lnR>
                    <a:lnT w="12700">
                      <a:solidFill>
                        <a:srgbClr val="FFFFFF"/>
                      </a:solidFill>
                      <a:prstDash val="solid"/>
                    </a:lnT>
                    <a:lnB w="12700">
                      <a:solidFill>
                        <a:srgbClr val="FFFFFF"/>
                      </a:solidFill>
                      <a:prstDash val="solid"/>
                    </a:lnB>
                    <a:lnTlToBr w="12700" cmpd="sng">
                      <a:noFill/>
                      <a:prstDash val="solid"/>
                    </a:lnTlToBr>
                    <a:lnBlToTr w="12700" cmpd="sng">
                      <a:noFill/>
                      <a:prstDash val="solid"/>
                    </a:lnBlToTr>
                    <a:solidFill>
                      <a:srgbClr val="E9EDF4"/>
                    </a:solidFill>
                  </a:tcPr>
                </a:tc>
                <a:tc>
                  <a:txBody>
                    <a:bodyPr/>
                    <a:lstStyle/>
                    <a:p>
                      <a:pPr marL="1588" marR="0" indent="0" algn="ctr" defTabSz="914400" rtl="0" eaLnBrk="1" fontAlgn="auto" latinLnBrk="0" hangingPunct="1">
                        <a:lnSpc>
                          <a:spcPct val="100000"/>
                        </a:lnSpc>
                        <a:spcBef>
                          <a:spcPts val="0"/>
                        </a:spcBef>
                        <a:spcAft>
                          <a:spcPts val="0"/>
                        </a:spcAft>
                        <a:buClrTx/>
                        <a:buSzTx/>
                        <a:buFontTx/>
                        <a:buNone/>
                        <a:tabLst/>
                        <a:defRPr/>
                      </a:pPr>
                      <a:r>
                        <a:rPr lang="tr-TR" sz="1200" kern="1200" spc="0" noProof="0" dirty="0" smtClean="0">
                          <a:solidFill>
                            <a:schemeClr val="tx1"/>
                          </a:solidFill>
                          <a:latin typeface="Corbel" pitchFamily="34" charset="0"/>
                          <a:ea typeface="+mn-ea"/>
                          <a:cs typeface="Corbel"/>
                        </a:rPr>
                        <a:t>Proje Yönetimi, Ekip ve Araştırma Olanakları</a:t>
                      </a:r>
                    </a:p>
                  </a:txBody>
                  <a:tcPr marL="45720" marR="45720">
                    <a:lnL w="12700" cap="flat" cmpd="sng" algn="ctr">
                      <a:solidFill>
                        <a:srgbClr val="FFFFFF"/>
                      </a:solidFill>
                      <a:prstDash val="solid"/>
                      <a:round/>
                      <a:headEnd type="none" w="med" len="med"/>
                      <a:tailEnd type="none" w="med" len="med"/>
                    </a:lnL>
                    <a:lnR w="12700">
                      <a:solidFill>
                        <a:srgbClr val="FFFFFF"/>
                      </a:solidFill>
                      <a:prstDash val="soli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r>
              <a:tr h="771479">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3175" algn="ctr">
                        <a:lnSpc>
                          <a:spcPct val="100000"/>
                        </a:lnSpc>
                      </a:pPr>
                      <a:r>
                        <a:rPr lang="tr-TR" sz="1500" b="1" noProof="0" dirty="0" smtClean="0">
                          <a:solidFill>
                            <a:srgbClr val="FFFFFF"/>
                          </a:solidFill>
                          <a:latin typeface="Corbel" pitchFamily="34" charset="0"/>
                          <a:cs typeface="Corbel"/>
                        </a:rPr>
                        <a:t>4</a:t>
                      </a:r>
                      <a:endParaRPr lang="tr-TR" sz="1500" noProof="0" dirty="0">
                        <a:latin typeface="Corbel" pitchFamily="34" charset="0"/>
                        <a:cs typeface="Corbel"/>
                      </a:endParaRPr>
                    </a:p>
                  </a:txBody>
                  <a:tcPr marL="0" marR="0" marT="0" marB="0" anchor="ctr">
                    <a:lnL w="12700">
                      <a:solidFill>
                        <a:srgbClr val="FFFFFF"/>
                      </a:solidFill>
                      <a:prstDash val="solid"/>
                    </a:lnL>
                    <a:lnR w="12700" cap="flat" cmpd="sng" algn="ctr">
                      <a:solidFill>
                        <a:srgbClr val="FFFFFF"/>
                      </a:solidFill>
                      <a:prstDash val="solid"/>
                      <a:round/>
                      <a:headEnd type="none" w="med" len="med"/>
                      <a:tailEnd type="none" w="med" len="med"/>
                    </a:lnR>
                    <a:lnT w="12700">
                      <a:solidFill>
                        <a:srgbClr val="FFFFFF"/>
                      </a:solidFill>
                      <a:prstDash val="solid"/>
                    </a:lnT>
                    <a:lnB w="12700">
                      <a:solidFill>
                        <a:srgbClr val="FFFFFF"/>
                      </a:solidFill>
                      <a:prstDash val="solid"/>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588" indent="0" algn="ctr" defTabSz="914400" rtl="0" eaLnBrk="1" latinLnBrk="0" hangingPunct="1">
                        <a:lnSpc>
                          <a:spcPct val="100000"/>
                        </a:lnSpc>
                      </a:pPr>
                      <a:r>
                        <a:rPr lang="tr-TR" sz="1200" kern="1200" spc="0" noProof="0" dirty="0" smtClean="0">
                          <a:solidFill>
                            <a:schemeClr val="tx1"/>
                          </a:solidFill>
                          <a:latin typeface="Corbel" pitchFamily="34" charset="0"/>
                          <a:ea typeface="+mn-ea"/>
                          <a:cs typeface="Corbel"/>
                        </a:rPr>
                        <a:t>Yaygın Etki</a:t>
                      </a:r>
                      <a:endParaRPr lang="tr-TR" sz="1200" kern="1200" spc="0" noProof="0" dirty="0">
                        <a:solidFill>
                          <a:schemeClr val="tx1"/>
                        </a:solidFill>
                        <a:latin typeface="Corbel" pitchFamily="34" charset="0"/>
                        <a:ea typeface="+mn-ea"/>
                        <a:cs typeface="Corbel"/>
                      </a:endParaRPr>
                    </a:p>
                  </a:txBody>
                  <a:tcPr marL="45720" marR="45720">
                    <a:lnL w="12700">
                      <a:solidFill>
                        <a:srgbClr val="FFFFFF"/>
                      </a:solidFill>
                      <a:prstDash val="soli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588" marR="36830" indent="0" algn="ctr" defTabSz="914400" rtl="0" eaLnBrk="1" latinLnBrk="0" hangingPunct="1">
                        <a:lnSpc>
                          <a:spcPct val="100000"/>
                        </a:lnSpc>
                      </a:pPr>
                      <a:r>
                        <a:rPr lang="tr-TR" sz="1200" kern="1200" spc="0" noProof="0" dirty="0" smtClean="0">
                          <a:solidFill>
                            <a:schemeClr val="tx1"/>
                          </a:solidFill>
                          <a:latin typeface="Corbel" pitchFamily="34" charset="0"/>
                          <a:ea typeface="+mn-ea"/>
                          <a:cs typeface="Corbel"/>
                        </a:rPr>
                        <a:t>Kariyer Geliştirme Potansiyeli ve Yaygın Etkisi</a:t>
                      </a:r>
                      <a:endParaRPr lang="tr-TR" sz="1200" kern="1200" spc="0" noProof="0" dirty="0">
                        <a:solidFill>
                          <a:schemeClr val="tx1"/>
                        </a:solidFill>
                        <a:latin typeface="Corbel" pitchFamily="34" charset="0"/>
                        <a:ea typeface="+mn-ea"/>
                        <a:cs typeface="Corbel"/>
                      </a:endParaRPr>
                    </a:p>
                  </a:txBody>
                  <a:tcPr marL="45720" marR="4572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a:solidFill>
                        <a:srgbClr val="FFFFFF"/>
                      </a:solidFill>
                      <a:prstDash val="solid"/>
                    </a:lnT>
                    <a:lnB w="12700">
                      <a:solidFill>
                        <a:srgbClr val="FFFFFF"/>
                      </a:solidFill>
                      <a:prstDash val="solid"/>
                    </a:lnB>
                    <a:lnTlToBr w="12700" cmpd="sng">
                      <a:noFill/>
                      <a:prstDash val="solid"/>
                    </a:lnTlToBr>
                    <a:lnBlToTr w="12700" cmpd="sng">
                      <a:noFill/>
                      <a:prstDash val="solid"/>
                    </a:lnBlToTr>
                    <a:solidFill>
                      <a:srgbClr val="E9EDF4"/>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588" indent="0" algn="ctr" defTabSz="914400" rtl="0" eaLnBrk="1" latinLnBrk="0" hangingPunct="1">
                        <a:lnSpc>
                          <a:spcPct val="100000"/>
                        </a:lnSpc>
                      </a:pPr>
                      <a:r>
                        <a:rPr lang="tr-TR" sz="1200" kern="1200" spc="0" noProof="0" dirty="0" smtClean="0">
                          <a:solidFill>
                            <a:schemeClr val="tx1"/>
                          </a:solidFill>
                          <a:latin typeface="Corbel" pitchFamily="34" charset="0"/>
                          <a:ea typeface="+mn-ea"/>
                          <a:cs typeface="Corbel"/>
                        </a:rPr>
                        <a:t>Yaygın Etki</a:t>
                      </a:r>
                      <a:endParaRPr lang="tr-TR" sz="1200" kern="1200" spc="0" noProof="0" dirty="0">
                        <a:solidFill>
                          <a:schemeClr val="tx1"/>
                        </a:solidFill>
                        <a:latin typeface="Corbel" pitchFamily="34" charset="0"/>
                        <a:ea typeface="+mn-ea"/>
                        <a:cs typeface="Corbel"/>
                      </a:endParaRPr>
                    </a:p>
                  </a:txBody>
                  <a:tcPr marL="45720" marR="45720">
                    <a:lnL w="12700" cap="flat" cmpd="sng" algn="ctr">
                      <a:solidFill>
                        <a:srgbClr val="FFFFFF"/>
                      </a:solidFill>
                      <a:prstDash val="solid"/>
                      <a:round/>
                      <a:headEnd type="none" w="med" len="med"/>
                      <a:tailEnd type="none" w="med" len="med"/>
                    </a:lnL>
                    <a:lnR w="12700">
                      <a:solidFill>
                        <a:srgbClr val="FFFFFF"/>
                      </a:solidFill>
                      <a:prstDash val="solid"/>
                    </a:lnR>
                    <a:lnT w="12700">
                      <a:solidFill>
                        <a:srgbClr val="FFFFFF"/>
                      </a:solidFill>
                      <a:prstDash val="solid"/>
                    </a:lnT>
                    <a:lnB w="12700">
                      <a:solidFill>
                        <a:srgbClr val="FFFFFF"/>
                      </a:solidFill>
                      <a:prstDash val="solid"/>
                    </a:lnB>
                    <a:lnTlToBr w="12700" cmpd="sng">
                      <a:noFill/>
                      <a:prstDash val="solid"/>
                    </a:lnTlToBr>
                    <a:lnBlToTr w="12700" cmpd="sng">
                      <a:noFill/>
                      <a:prstDash val="solid"/>
                    </a:lnBlToTr>
                    <a:solidFill>
                      <a:srgbClr val="E9EDF4"/>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588" marR="36830" indent="0" algn="ctr" defTabSz="914400" rtl="0" eaLnBrk="1" latinLnBrk="0" hangingPunct="1">
                        <a:lnSpc>
                          <a:spcPct val="100000"/>
                        </a:lnSpc>
                      </a:pPr>
                      <a:r>
                        <a:rPr lang="tr-TR" sz="1200" kern="1200" spc="0" noProof="0" dirty="0" smtClean="0">
                          <a:solidFill>
                            <a:schemeClr val="tx1"/>
                          </a:solidFill>
                          <a:latin typeface="Corbel" pitchFamily="34" charset="0"/>
                          <a:ea typeface="+mn-ea"/>
                          <a:cs typeface="Corbel"/>
                        </a:rPr>
                        <a:t> Ulusal Kazanım ve Yaygın Etki</a:t>
                      </a:r>
                      <a:endParaRPr lang="tr-TR" sz="1200" kern="1200" spc="0" noProof="0" dirty="0">
                        <a:solidFill>
                          <a:schemeClr val="tx1"/>
                        </a:solidFill>
                        <a:latin typeface="Corbel" pitchFamily="34" charset="0"/>
                        <a:ea typeface="+mn-ea"/>
                        <a:cs typeface="Corbel"/>
                      </a:endParaRPr>
                    </a:p>
                  </a:txBody>
                  <a:tcPr marL="45720" marR="45720">
                    <a:lnL w="12700" cap="flat" cmpd="sng" algn="ctr">
                      <a:solidFill>
                        <a:srgbClr val="FFFFFF"/>
                      </a:solidFill>
                      <a:prstDash val="solid"/>
                      <a:round/>
                      <a:headEnd type="none" w="med" len="med"/>
                      <a:tailEnd type="none" w="med" len="med"/>
                    </a:lnL>
                    <a:lnR w="12700">
                      <a:solidFill>
                        <a:srgbClr val="FFFFFF"/>
                      </a:solidFill>
                      <a:prstDash val="solid"/>
                    </a:lnR>
                    <a:lnT w="12700">
                      <a:solidFill>
                        <a:srgbClr val="FFFFFF"/>
                      </a:solidFill>
                      <a:prstDash val="solid"/>
                    </a:lnT>
                    <a:lnB w="12700">
                      <a:solidFill>
                        <a:srgbClr val="FFFFFF"/>
                      </a:solidFill>
                      <a:prstDash val="solid"/>
                    </a:lnB>
                    <a:lnTlToBr w="12700" cmpd="sng">
                      <a:noFill/>
                      <a:prstDash val="solid"/>
                    </a:lnTlToBr>
                    <a:lnBlToTr w="12700" cmpd="sng">
                      <a:noFill/>
                      <a:prstDash val="solid"/>
                    </a:lnBlToTr>
                    <a:solidFill>
                      <a:srgbClr val="E9EDF4"/>
                    </a:solidFill>
                  </a:tcPr>
                </a:tc>
                <a:tc>
                  <a:txBody>
                    <a:bodyPr/>
                    <a:lstStyle/>
                    <a:p>
                      <a:pPr marL="1588" marR="132715" indent="0" algn="ctr" defTabSz="1077913" rtl="0" eaLnBrk="1" latinLnBrk="0" hangingPunct="1">
                        <a:lnSpc>
                          <a:spcPct val="100000"/>
                        </a:lnSpc>
                      </a:pPr>
                      <a:r>
                        <a:rPr lang="tr-TR" sz="1200" kern="1200" spc="0" noProof="0" dirty="0" smtClean="0">
                          <a:solidFill>
                            <a:schemeClr val="tx1"/>
                          </a:solidFill>
                          <a:latin typeface="Corbel" pitchFamily="34" charset="0"/>
                          <a:ea typeface="+mn-ea"/>
                          <a:cs typeface="Corbel"/>
                        </a:rPr>
                        <a:t>Bütçenin Uygunluğu</a:t>
                      </a:r>
                      <a:endParaRPr lang="tr-TR" sz="1200" kern="1200" spc="0" noProof="0" dirty="0">
                        <a:solidFill>
                          <a:schemeClr val="tx1"/>
                        </a:solidFill>
                        <a:latin typeface="Corbel" pitchFamily="34" charset="0"/>
                        <a:ea typeface="+mn-ea"/>
                        <a:cs typeface="Corbel"/>
                      </a:endParaRPr>
                    </a:p>
                  </a:txBody>
                  <a:tcPr marL="45720" marR="45720">
                    <a:lnL w="12700" cap="flat" cmpd="sng" algn="ctr">
                      <a:solidFill>
                        <a:srgbClr val="FFFFFF"/>
                      </a:solidFill>
                      <a:prstDash val="solid"/>
                      <a:round/>
                      <a:headEnd type="none" w="med" len="med"/>
                      <a:tailEnd type="none" w="med" len="med"/>
                    </a:lnL>
                    <a:lnR w="12700">
                      <a:solidFill>
                        <a:srgbClr val="FFFFFF"/>
                      </a:solidFill>
                      <a:prstDash val="soli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r>
              <a:tr h="64008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3175" algn="ctr">
                        <a:lnSpc>
                          <a:spcPct val="100000"/>
                        </a:lnSpc>
                      </a:pPr>
                      <a:r>
                        <a:rPr lang="tr-TR" sz="1500" b="1" noProof="0" dirty="0" smtClean="0">
                          <a:solidFill>
                            <a:srgbClr val="FFFFFF"/>
                          </a:solidFill>
                          <a:latin typeface="Corbel" pitchFamily="34" charset="0"/>
                          <a:cs typeface="Corbel"/>
                        </a:rPr>
                        <a:t>5</a:t>
                      </a:r>
                      <a:endParaRPr lang="tr-TR" sz="1500" noProof="0" dirty="0">
                        <a:latin typeface="Corbel" pitchFamily="34" charset="0"/>
                        <a:cs typeface="Corbel"/>
                      </a:endParaRPr>
                    </a:p>
                  </a:txBody>
                  <a:tcPr marL="0" marR="0" marT="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lnTlToBr w="12700" cmpd="sng">
                      <a:noFill/>
                      <a:prstDash val="solid"/>
                    </a:lnTlToBr>
                    <a:lnBlToTr w="12700" cmpd="sng">
                      <a:noFill/>
                      <a:prstDash val="solid"/>
                    </a:lnBlToTr>
                    <a:solidFill>
                      <a:srgbClr val="4F81BD"/>
                    </a:solidFill>
                  </a:tcPr>
                </a:tc>
                <a:tc>
                  <a:txBody>
                    <a:bodyPr/>
                    <a:lstStyle/>
                    <a:p>
                      <a:pPr marL="1588" marR="11430" indent="0" algn="ctr" defTabSz="914400" rtl="0" eaLnBrk="1" latinLnBrk="0" hangingPunct="1">
                        <a:lnSpc>
                          <a:spcPct val="100000"/>
                        </a:lnSpc>
                        <a:tabLst/>
                      </a:pPr>
                      <a:endParaRPr lang="tr-TR" sz="1200" kern="1200" spc="0" noProof="0" dirty="0">
                        <a:solidFill>
                          <a:schemeClr val="tx1"/>
                        </a:solidFill>
                        <a:latin typeface="Corbel" pitchFamily="34" charset="0"/>
                        <a:ea typeface="+mn-ea"/>
                        <a:cs typeface="Corbel"/>
                      </a:endParaRPr>
                    </a:p>
                  </a:txBody>
                  <a:tcPr marL="45720" marR="45720">
                    <a:lnL w="12700">
                      <a:solidFill>
                        <a:srgbClr val="FFFFFF"/>
                      </a:solidFill>
                      <a:prstDash val="soli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a:solidFill>
                        <a:srgbClr val="FFFFFF"/>
                      </a:solidFill>
                      <a:prstDash val="solid"/>
                    </a:lnB>
                    <a:lnTlToBr w="12700" cmpd="sng">
                      <a:noFill/>
                      <a:prstDash val="solid"/>
                    </a:lnTlToBr>
                    <a:lnBlToTr w="12700" cmpd="sng">
                      <a:noFill/>
                      <a:prstDash val="solid"/>
                    </a:lnBlToTr>
                    <a:solidFill>
                      <a:srgbClr val="E9EDF4"/>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indent="0" algn="ctr">
                        <a:lnSpc>
                          <a:spcPct val="100000"/>
                        </a:lnSpc>
                      </a:pPr>
                      <a:endParaRPr lang="tr-TR" sz="1200" kern="1200" spc="0" noProof="0" dirty="0">
                        <a:solidFill>
                          <a:schemeClr val="tx1"/>
                        </a:solidFill>
                        <a:latin typeface="Corbel" pitchFamily="34" charset="0"/>
                        <a:ea typeface="+mn-ea"/>
                        <a:cs typeface="Corbel"/>
                      </a:endParaRPr>
                    </a:p>
                  </a:txBody>
                  <a:tcPr marL="45720" marR="45720">
                    <a:lnL w="12700">
                      <a:solidFill>
                        <a:srgbClr val="FFFFFF"/>
                      </a:solidFill>
                      <a:prstDash val="solid"/>
                    </a:lnL>
                    <a:lnR w="12700" cap="flat" cmpd="sng" algn="ctr">
                      <a:solidFill>
                        <a:srgbClr val="FFFFFF"/>
                      </a:solidFill>
                      <a:prstDash val="solid"/>
                      <a:round/>
                      <a:headEnd type="none" w="med" len="med"/>
                      <a:tailEnd type="none" w="med" len="med"/>
                    </a:lnR>
                    <a:lnT w="12700">
                      <a:solidFill>
                        <a:srgbClr val="FFFFFF"/>
                      </a:solidFill>
                      <a:prstDash val="solid"/>
                    </a:lnT>
                    <a:lnB w="12700">
                      <a:solidFill>
                        <a:srgbClr val="FFFFFF"/>
                      </a:solidFill>
                      <a:prstDash val="solid"/>
                    </a:lnB>
                    <a:lnTlToBr w="12700" cmpd="sng">
                      <a:noFill/>
                      <a:prstDash val="solid"/>
                    </a:lnTlToBr>
                    <a:lnBlToTr w="12700" cmpd="sng">
                      <a:noFill/>
                      <a:prstDash val="solid"/>
                    </a:lnBlToTr>
                    <a:solidFill>
                      <a:srgbClr val="E9EDF4"/>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588" marR="11430" indent="0" algn="ctr" defTabSz="914400" rtl="0" eaLnBrk="1" latinLnBrk="0" hangingPunct="1">
                        <a:lnSpc>
                          <a:spcPct val="100000"/>
                        </a:lnSpc>
                        <a:tabLst/>
                      </a:pPr>
                      <a:r>
                        <a:rPr lang="tr-TR" sz="1200" kern="1200" spc="0" noProof="0" dirty="0" smtClean="0">
                          <a:solidFill>
                            <a:schemeClr val="tx1"/>
                          </a:solidFill>
                          <a:latin typeface="Corbel" pitchFamily="34" charset="0"/>
                          <a:ea typeface="+mn-ea"/>
                          <a:cs typeface="Corbel"/>
                        </a:rPr>
                        <a:t>Çağrı Programı Amaç Ve Hedeflerine Katkısı</a:t>
                      </a:r>
                      <a:endParaRPr lang="tr-TR" sz="1200" kern="1200" spc="0" noProof="0" dirty="0">
                        <a:solidFill>
                          <a:schemeClr val="tx1"/>
                        </a:solidFill>
                        <a:latin typeface="Corbel" pitchFamily="34" charset="0"/>
                        <a:ea typeface="+mn-ea"/>
                        <a:cs typeface="Corbel"/>
                      </a:endParaRPr>
                    </a:p>
                  </a:txBody>
                  <a:tcPr marL="45720" marR="45720">
                    <a:lnL w="12700" cap="flat" cmpd="sng" algn="ctr">
                      <a:solidFill>
                        <a:srgbClr val="FFFFFF"/>
                      </a:solidFill>
                      <a:prstDash val="solid"/>
                      <a:round/>
                      <a:headEnd type="none" w="med" len="med"/>
                      <a:tailEnd type="none" w="med" len="med"/>
                    </a:lnL>
                    <a:lnR w="12700">
                      <a:solidFill>
                        <a:srgbClr val="FFFFFF"/>
                      </a:solidFill>
                      <a:prstDash val="solid"/>
                    </a:lnR>
                    <a:lnT w="12700">
                      <a:solidFill>
                        <a:srgbClr val="FFFFFF"/>
                      </a:solidFill>
                      <a:prstDash val="solid"/>
                    </a:lnT>
                    <a:lnB w="12700">
                      <a:solidFill>
                        <a:srgbClr val="FFFFFF"/>
                      </a:solidFill>
                      <a:prstDash val="solid"/>
                    </a:lnB>
                    <a:lnTlToBr w="12700" cmpd="sng">
                      <a:noFill/>
                      <a:prstDash val="solid"/>
                    </a:lnTlToBr>
                    <a:lnBlToTr w="12700" cmpd="sng">
                      <a:noFill/>
                      <a:prstDash val="solid"/>
                    </a:lnBlToTr>
                    <a:solidFill>
                      <a:srgbClr val="E9EDF4"/>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588" indent="0" algn="ctr" defTabSz="914400" rtl="0" eaLnBrk="1" latinLnBrk="0" hangingPunct="1">
                        <a:lnSpc>
                          <a:spcPct val="100000"/>
                        </a:lnSpc>
                      </a:pPr>
                      <a:endParaRPr lang="tr-TR" sz="1200" kern="1200" spc="0" noProof="0" dirty="0">
                        <a:solidFill>
                          <a:schemeClr val="tx1"/>
                        </a:solidFill>
                        <a:latin typeface="Corbel" pitchFamily="34" charset="0"/>
                        <a:ea typeface="+mn-ea"/>
                        <a:cs typeface="Corbel"/>
                      </a:endParaRPr>
                    </a:p>
                  </a:txBody>
                  <a:tcPr marL="45720" marR="45720">
                    <a:lnL w="12700" cap="flat" cmpd="sng" algn="ctr">
                      <a:solidFill>
                        <a:srgbClr val="FFFFFF"/>
                      </a:solidFill>
                      <a:prstDash val="solid"/>
                      <a:round/>
                      <a:headEnd type="none" w="med" len="med"/>
                      <a:tailEnd type="none" w="med" len="med"/>
                    </a:lnL>
                    <a:lnR w="12700">
                      <a:solidFill>
                        <a:srgbClr val="FFFFFF"/>
                      </a:solidFill>
                      <a:prstDash val="solid"/>
                    </a:lnR>
                    <a:lnT w="12700">
                      <a:solidFill>
                        <a:srgbClr val="FFFFFF"/>
                      </a:solidFill>
                      <a:prstDash val="solid"/>
                    </a:lnT>
                    <a:lnB w="12700">
                      <a:solidFill>
                        <a:srgbClr val="FFFFFF"/>
                      </a:solidFill>
                      <a:prstDash val="solid"/>
                    </a:lnB>
                    <a:lnTlToBr w="12700" cmpd="sng">
                      <a:noFill/>
                      <a:prstDash val="solid"/>
                    </a:lnTlToBr>
                    <a:lnBlToTr w="12700" cmpd="sng">
                      <a:noFill/>
                      <a:prstDash val="solid"/>
                    </a:lnBlToTr>
                    <a:solidFill>
                      <a:srgbClr val="E9EDF4"/>
                    </a:solidFill>
                  </a:tcPr>
                </a:tc>
                <a:tc>
                  <a:txBody>
                    <a:bodyPr/>
                    <a:lstStyle/>
                    <a:p>
                      <a:pPr marL="1588" indent="0" algn="ctr" defTabSz="914400" rtl="0" eaLnBrk="1" latinLnBrk="0" hangingPunct="1">
                        <a:lnSpc>
                          <a:spcPct val="100000"/>
                        </a:lnSpc>
                      </a:pPr>
                      <a:endParaRPr lang="tr-TR" sz="1200" kern="1200" spc="0" noProof="0" dirty="0">
                        <a:solidFill>
                          <a:schemeClr val="tx1"/>
                        </a:solidFill>
                        <a:latin typeface="Corbel" pitchFamily="34" charset="0"/>
                        <a:ea typeface="+mn-ea"/>
                        <a:cs typeface="Corbel"/>
                      </a:endParaRPr>
                    </a:p>
                  </a:txBody>
                  <a:tcPr marL="45720" marR="45720">
                    <a:lnL w="12700" cap="flat" cmpd="sng" algn="ctr">
                      <a:solidFill>
                        <a:srgbClr val="FFFFFF"/>
                      </a:solidFill>
                      <a:prstDash val="solid"/>
                      <a:round/>
                      <a:headEnd type="none" w="med" len="med"/>
                      <a:tailEnd type="none" w="med" len="med"/>
                    </a:lnL>
                    <a:lnR w="12700">
                      <a:solidFill>
                        <a:srgbClr val="FFFFFF"/>
                      </a:solidFill>
                      <a:prstDash val="solid"/>
                    </a:lnR>
                    <a:lnT w="12700" cap="flat" cmpd="sng" algn="ctr">
                      <a:solidFill>
                        <a:srgbClr val="FFFFFF"/>
                      </a:solidFill>
                      <a:prstDash val="solid"/>
                      <a:round/>
                      <a:headEnd type="none" w="med" len="med"/>
                      <a:tailEnd type="none" w="med" len="med"/>
                    </a:lnT>
                    <a:lnB w="12700">
                      <a:solidFill>
                        <a:srgbClr val="FFFFFF"/>
                      </a:solidFill>
                      <a:prstDash val="solid"/>
                    </a:lnB>
                    <a:lnTlToBr w="12700" cmpd="sng">
                      <a:noFill/>
                      <a:prstDash val="solid"/>
                    </a:lnTlToBr>
                    <a:lnBlToTr w="12700" cmpd="sng">
                      <a:noFill/>
                      <a:prstDash val="solid"/>
                    </a:lnBlToTr>
                    <a:solidFill>
                      <a:srgbClr val="E9EDF4"/>
                    </a:solidFill>
                  </a:tcPr>
                </a:tc>
              </a:tr>
            </a:tbl>
          </a:graphicData>
        </a:graphic>
      </p:graphicFrame>
      <p:sp>
        <p:nvSpPr>
          <p:cNvPr id="2" name="Metin kutusu 1"/>
          <p:cNvSpPr txBox="1"/>
          <p:nvPr/>
        </p:nvSpPr>
        <p:spPr>
          <a:xfrm>
            <a:off x="323528" y="5925278"/>
            <a:ext cx="8424936" cy="584775"/>
          </a:xfrm>
          <a:prstGeom prst="rect">
            <a:avLst/>
          </a:prstGeom>
          <a:noFill/>
        </p:spPr>
        <p:txBody>
          <a:bodyPr wrap="square" rtlCol="0">
            <a:spAutoFit/>
          </a:bodyPr>
          <a:lstStyle/>
          <a:p>
            <a:r>
              <a:rPr lang="tr-TR" sz="1600" b="1" dirty="0" smtClean="0">
                <a:solidFill>
                  <a:schemeClr val="tx1"/>
                </a:solidFill>
                <a:latin typeface="Corbel" pitchFamily="34" charset="0"/>
              </a:rPr>
              <a:t>* 1001, 3501, 1003, 1005</a:t>
            </a:r>
            <a:r>
              <a:rPr lang="tr-TR" sz="1600" dirty="0">
                <a:solidFill>
                  <a:schemeClr val="tx1"/>
                </a:solidFill>
                <a:latin typeface="Corbel" pitchFamily="34" charset="0"/>
              </a:rPr>
              <a:t> </a:t>
            </a:r>
            <a:r>
              <a:rPr lang="tr-TR" sz="1600" dirty="0" smtClean="0">
                <a:solidFill>
                  <a:schemeClr val="tx1"/>
                </a:solidFill>
                <a:latin typeface="Corbel" pitchFamily="34" charset="0"/>
              </a:rPr>
              <a:t>ve </a:t>
            </a:r>
            <a:r>
              <a:rPr lang="tr-TR" sz="1600" b="1" dirty="0" smtClean="0">
                <a:solidFill>
                  <a:schemeClr val="tx1"/>
                </a:solidFill>
                <a:latin typeface="Corbel" pitchFamily="34" charset="0"/>
              </a:rPr>
              <a:t>1007 </a:t>
            </a:r>
            <a:r>
              <a:rPr lang="tr-TR" sz="1600" dirty="0" smtClean="0">
                <a:solidFill>
                  <a:schemeClr val="tx1"/>
                </a:solidFill>
                <a:latin typeface="Corbel" pitchFamily="34" charset="0"/>
              </a:rPr>
              <a:t>projeleri panellerde, </a:t>
            </a:r>
            <a:r>
              <a:rPr lang="tr-TR" sz="1600" b="1" dirty="0" smtClean="0">
                <a:solidFill>
                  <a:schemeClr val="tx1"/>
                </a:solidFill>
                <a:latin typeface="Corbel" pitchFamily="34" charset="0"/>
              </a:rPr>
              <a:t>1002</a:t>
            </a:r>
            <a:r>
              <a:rPr lang="tr-TR" sz="1600" dirty="0" smtClean="0">
                <a:solidFill>
                  <a:schemeClr val="tx1"/>
                </a:solidFill>
                <a:latin typeface="Corbel" pitchFamily="34" charset="0"/>
              </a:rPr>
              <a:t> ve </a:t>
            </a:r>
            <a:r>
              <a:rPr lang="tr-TR" sz="1600" b="1" dirty="0" smtClean="0">
                <a:solidFill>
                  <a:schemeClr val="tx1"/>
                </a:solidFill>
                <a:latin typeface="Corbel" pitchFamily="34" charset="0"/>
              </a:rPr>
              <a:t>3001</a:t>
            </a:r>
            <a:r>
              <a:rPr lang="tr-TR" sz="1600" dirty="0" smtClean="0">
                <a:solidFill>
                  <a:schemeClr val="tx1"/>
                </a:solidFill>
                <a:latin typeface="Corbel" pitchFamily="34" charset="0"/>
              </a:rPr>
              <a:t> projeleri dış danışman görüşü alınarak değerlendirilmektedir.</a:t>
            </a:r>
            <a:endParaRPr lang="tr-TR" sz="1600" dirty="0">
              <a:solidFill>
                <a:schemeClr val="tx1"/>
              </a:solidFill>
              <a:latin typeface="Corbel" pitchFamily="34" charset="0"/>
            </a:endParaRPr>
          </a:p>
        </p:txBody>
      </p:sp>
    </p:spTree>
    <p:extLst>
      <p:ext uri="{BB962C8B-B14F-4D97-AF65-F5344CB8AC3E}">
        <p14:creationId xmlns:p14="http://schemas.microsoft.com/office/powerpoint/2010/main" val="1082049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4026" y="1593949"/>
            <a:ext cx="4032458" cy="3526086"/>
          </a:xfrm>
          <a:prstGeom prst="rect">
            <a:avLst/>
          </a:prstGeom>
          <a:noFill/>
          <a:ln>
            <a:prstDash val="dash"/>
          </a:ln>
        </p:spPr>
        <p:style>
          <a:lnRef idx="2">
            <a:schemeClr val="accent5"/>
          </a:lnRef>
          <a:fillRef idx="1">
            <a:schemeClr val="lt1"/>
          </a:fillRef>
          <a:effectRef idx="0">
            <a:schemeClr val="accent5"/>
          </a:effectRef>
          <a:fontRef idx="minor">
            <a:schemeClr val="dk1"/>
          </a:fontRef>
        </p:style>
        <p:txBody>
          <a:bodyPr spcFirstLastPara="0" vert="horz" wrap="square" lIns="216354" tIns="189034" rIns="216354" bIns="189034" numCol="1" spcCol="1270" rtlCol="0" anchor="ctr" anchorCtr="0">
            <a:noAutofit/>
          </a:bodyPr>
          <a:lstStyle/>
          <a:p>
            <a:pPr algn="ctr" defTabSz="711200" fontAlgn="base">
              <a:lnSpc>
                <a:spcPct val="90000"/>
              </a:lnSpc>
              <a:spcBef>
                <a:spcPct val="0"/>
              </a:spcBef>
              <a:spcAft>
                <a:spcPct val="35000"/>
              </a:spcAft>
            </a:pPr>
            <a:endParaRPr lang="tr-TR" b="1" dirty="0">
              <a:solidFill>
                <a:prstClr val="black"/>
              </a:solidFill>
              <a:latin typeface="+mj-lt"/>
            </a:endParaRPr>
          </a:p>
        </p:txBody>
      </p:sp>
      <p:pic>
        <p:nvPicPr>
          <p:cNvPr id="7065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2025997"/>
            <a:ext cx="3888432" cy="30140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3" name="Rectangle 52"/>
          <p:cNvSpPr/>
          <p:nvPr/>
        </p:nvSpPr>
        <p:spPr>
          <a:xfrm>
            <a:off x="4176484" y="1593949"/>
            <a:ext cx="4862344" cy="3526086"/>
          </a:xfrm>
          <a:prstGeom prst="rect">
            <a:avLst/>
          </a:prstGeom>
          <a:noFill/>
          <a:ln>
            <a:prstDash val="dash"/>
          </a:ln>
        </p:spPr>
        <p:style>
          <a:lnRef idx="2">
            <a:schemeClr val="accent5"/>
          </a:lnRef>
          <a:fillRef idx="1">
            <a:schemeClr val="lt1"/>
          </a:fillRef>
          <a:effectRef idx="0">
            <a:schemeClr val="accent5"/>
          </a:effectRef>
          <a:fontRef idx="minor">
            <a:schemeClr val="dk1"/>
          </a:fontRef>
        </p:style>
        <p:txBody>
          <a:bodyPr spcFirstLastPara="0" vert="horz" wrap="square" lIns="216354" tIns="189034" rIns="216354" bIns="189034" numCol="1" spcCol="1270" rtlCol="0" anchor="ctr" anchorCtr="0">
            <a:noAutofit/>
          </a:bodyPr>
          <a:lstStyle/>
          <a:p>
            <a:pPr algn="ctr" defTabSz="711200" fontAlgn="base">
              <a:lnSpc>
                <a:spcPct val="90000"/>
              </a:lnSpc>
              <a:spcBef>
                <a:spcPct val="0"/>
              </a:spcBef>
              <a:spcAft>
                <a:spcPct val="35000"/>
              </a:spcAft>
            </a:pPr>
            <a:endParaRPr lang="tr-TR" b="1" dirty="0">
              <a:solidFill>
                <a:prstClr val="black"/>
              </a:solidFill>
              <a:latin typeface="+mj-lt"/>
            </a:endParaRPr>
          </a:p>
        </p:txBody>
      </p:sp>
      <p:sp>
        <p:nvSpPr>
          <p:cNvPr id="5" name="TextBox 4"/>
          <p:cNvSpPr txBox="1"/>
          <p:nvPr/>
        </p:nvSpPr>
        <p:spPr>
          <a:xfrm>
            <a:off x="3307335" y="1624895"/>
            <a:ext cx="869149" cy="369332"/>
          </a:xfrm>
          <a:prstGeom prst="rect">
            <a:avLst/>
          </a:prstGeom>
          <a:noFill/>
        </p:spPr>
        <p:txBody>
          <a:bodyPr wrap="none" rtlCol="0">
            <a:spAutoFit/>
          </a:bodyPr>
          <a:lstStyle/>
          <a:p>
            <a:pPr fontAlgn="base">
              <a:spcBef>
                <a:spcPct val="0"/>
              </a:spcBef>
              <a:spcAft>
                <a:spcPct val="0"/>
              </a:spcAft>
            </a:pPr>
            <a:r>
              <a:rPr lang="tr-TR" sz="1800" dirty="0">
                <a:solidFill>
                  <a:prstClr val="black"/>
                </a:solidFill>
                <a:latin typeface="+mj-lt"/>
                <a:cs typeface="Arial" pitchFamily="34" charset="0"/>
              </a:rPr>
              <a:t>Ankara</a:t>
            </a:r>
          </a:p>
        </p:txBody>
      </p:sp>
      <p:sp>
        <p:nvSpPr>
          <p:cNvPr id="55" name="TextBox 54"/>
          <p:cNvSpPr txBox="1"/>
          <p:nvPr/>
        </p:nvSpPr>
        <p:spPr>
          <a:xfrm>
            <a:off x="8152167" y="1625307"/>
            <a:ext cx="795411" cy="369332"/>
          </a:xfrm>
          <a:prstGeom prst="rect">
            <a:avLst/>
          </a:prstGeom>
          <a:noFill/>
        </p:spPr>
        <p:txBody>
          <a:bodyPr wrap="none" rtlCol="0">
            <a:spAutoFit/>
          </a:bodyPr>
          <a:lstStyle/>
          <a:p>
            <a:pPr fontAlgn="base">
              <a:spcBef>
                <a:spcPct val="0"/>
              </a:spcBef>
              <a:spcAft>
                <a:spcPct val="0"/>
              </a:spcAft>
            </a:pPr>
            <a:r>
              <a:rPr lang="tr-TR" sz="1800" dirty="0">
                <a:solidFill>
                  <a:prstClr val="black"/>
                </a:solidFill>
                <a:latin typeface="+mj-lt"/>
                <a:cs typeface="Arial" pitchFamily="34" charset="0"/>
              </a:rPr>
              <a:t>Gebze</a:t>
            </a:r>
          </a:p>
        </p:txBody>
      </p:sp>
      <p:pic>
        <p:nvPicPr>
          <p:cNvPr id="1026" name="Picture 2" descr="http://1.bp.blogspot.com/-6jzvOk0n0PY/TfZQnxU1IzI/AAAAAAAAAEg/bYUWKhs39_4/s1600/TUG%252520SAKLIKEN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23849" y="5466036"/>
            <a:ext cx="1169902" cy="84696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2593751" y="5194349"/>
            <a:ext cx="970137" cy="369332"/>
          </a:xfrm>
          <a:prstGeom prst="rect">
            <a:avLst/>
          </a:prstGeom>
          <a:noFill/>
        </p:spPr>
        <p:txBody>
          <a:bodyPr wrap="none" rtlCol="0">
            <a:spAutoFit/>
          </a:bodyPr>
          <a:lstStyle/>
          <a:p>
            <a:pPr fontAlgn="base">
              <a:spcBef>
                <a:spcPct val="0"/>
              </a:spcBef>
              <a:spcAft>
                <a:spcPct val="0"/>
              </a:spcAft>
            </a:pPr>
            <a:r>
              <a:rPr lang="tr-TR" sz="1800" dirty="0">
                <a:solidFill>
                  <a:prstClr val="black"/>
                </a:solidFill>
                <a:latin typeface="+mj-lt"/>
                <a:cs typeface="Arial" pitchFamily="34" charset="0"/>
              </a:rPr>
              <a:t>Antalya </a:t>
            </a:r>
          </a:p>
        </p:txBody>
      </p:sp>
      <p:sp>
        <p:nvSpPr>
          <p:cNvPr id="12" name="37 Metin kutusu"/>
          <p:cNvSpPr txBox="1"/>
          <p:nvPr/>
        </p:nvSpPr>
        <p:spPr>
          <a:xfrm>
            <a:off x="1495856" y="5286682"/>
            <a:ext cx="1042097" cy="276999"/>
          </a:xfrm>
          <a:prstGeom prst="rect">
            <a:avLst/>
          </a:prstGeom>
          <a:solidFill>
            <a:schemeClr val="bg1">
              <a:lumMod val="95000"/>
            </a:schemeClr>
          </a:solidFill>
          <a:ln>
            <a:noFill/>
          </a:ln>
        </p:spPr>
        <p:style>
          <a:lnRef idx="1">
            <a:schemeClr val="accent3"/>
          </a:lnRef>
          <a:fillRef idx="2">
            <a:schemeClr val="accent3"/>
          </a:fillRef>
          <a:effectRef idx="1">
            <a:schemeClr val="accent3"/>
          </a:effectRef>
          <a:fontRef idx="minor">
            <a:schemeClr val="dk1"/>
          </a:fontRef>
        </p:style>
        <p:txBody>
          <a:bodyPr wrap="square" rtlCol="0">
            <a:spAutoFit/>
          </a:bodyPr>
          <a:lstStyle>
            <a:defPPr>
              <a:defRPr lang="tr-TR"/>
            </a:defPPr>
            <a:lvl1pPr algn="ctr">
              <a:defRPr sz="1600">
                <a:solidFill>
                  <a:prstClr val="black"/>
                </a:solidFill>
                <a:latin typeface="Futura Bk BT" pitchFamily="34" charset="0"/>
              </a:defRPr>
            </a:lvl1pPr>
          </a:lstStyle>
          <a:p>
            <a:pPr fontAlgn="base">
              <a:spcBef>
                <a:spcPct val="0"/>
              </a:spcBef>
              <a:spcAft>
                <a:spcPct val="0"/>
              </a:spcAft>
            </a:pPr>
            <a:r>
              <a:rPr lang="tr-TR" sz="1200" b="1" dirty="0" smtClean="0">
                <a:latin typeface="+mj-lt"/>
              </a:rPr>
              <a:t>TUG</a:t>
            </a:r>
            <a:endParaRPr lang="en-US" sz="1200" b="1" dirty="0">
              <a:latin typeface="+mj-lt"/>
            </a:endParaRPr>
          </a:p>
        </p:txBody>
      </p:sp>
      <p:sp>
        <p:nvSpPr>
          <p:cNvPr id="13" name="TextBox 12"/>
          <p:cNvSpPr txBox="1"/>
          <p:nvPr/>
        </p:nvSpPr>
        <p:spPr>
          <a:xfrm>
            <a:off x="7375514" y="5194349"/>
            <a:ext cx="724878" cy="369332"/>
          </a:xfrm>
          <a:prstGeom prst="rect">
            <a:avLst/>
          </a:prstGeom>
          <a:noFill/>
        </p:spPr>
        <p:txBody>
          <a:bodyPr wrap="none" rtlCol="0">
            <a:spAutoFit/>
          </a:bodyPr>
          <a:lstStyle/>
          <a:p>
            <a:pPr fontAlgn="base">
              <a:spcBef>
                <a:spcPct val="0"/>
              </a:spcBef>
              <a:spcAft>
                <a:spcPct val="0"/>
              </a:spcAft>
            </a:pPr>
            <a:r>
              <a:rPr lang="tr-TR" sz="1800" dirty="0">
                <a:solidFill>
                  <a:prstClr val="black"/>
                </a:solidFill>
                <a:latin typeface="+mj-lt"/>
                <a:cs typeface="Arial" pitchFamily="34" charset="0"/>
              </a:rPr>
              <a:t>Bursa</a:t>
            </a:r>
          </a:p>
        </p:txBody>
      </p:sp>
      <p:sp>
        <p:nvSpPr>
          <p:cNvPr id="14" name="37 Metin kutusu"/>
          <p:cNvSpPr txBox="1"/>
          <p:nvPr/>
        </p:nvSpPr>
        <p:spPr>
          <a:xfrm>
            <a:off x="6087435" y="5260261"/>
            <a:ext cx="1042097" cy="276999"/>
          </a:xfrm>
          <a:prstGeom prst="rect">
            <a:avLst/>
          </a:prstGeom>
          <a:solidFill>
            <a:schemeClr val="bg1">
              <a:lumMod val="95000"/>
            </a:schemeClr>
          </a:solidFill>
          <a:ln>
            <a:noFill/>
          </a:ln>
        </p:spPr>
        <p:style>
          <a:lnRef idx="1">
            <a:schemeClr val="accent3"/>
          </a:lnRef>
          <a:fillRef idx="2">
            <a:schemeClr val="accent3"/>
          </a:fillRef>
          <a:effectRef idx="1">
            <a:schemeClr val="accent3"/>
          </a:effectRef>
          <a:fontRef idx="minor">
            <a:schemeClr val="dk1"/>
          </a:fontRef>
        </p:style>
        <p:txBody>
          <a:bodyPr wrap="square" rtlCol="0">
            <a:spAutoFit/>
          </a:bodyPr>
          <a:lstStyle>
            <a:defPPr>
              <a:defRPr lang="tr-TR"/>
            </a:defPPr>
            <a:lvl1pPr algn="ctr">
              <a:defRPr sz="1600">
                <a:solidFill>
                  <a:prstClr val="black"/>
                </a:solidFill>
                <a:latin typeface="Futura Bk BT" pitchFamily="34" charset="0"/>
              </a:defRPr>
            </a:lvl1pPr>
          </a:lstStyle>
          <a:p>
            <a:pPr fontAlgn="base">
              <a:spcBef>
                <a:spcPct val="0"/>
              </a:spcBef>
              <a:spcAft>
                <a:spcPct val="0"/>
              </a:spcAft>
            </a:pPr>
            <a:r>
              <a:rPr lang="tr-TR" sz="1200" b="1" dirty="0" smtClean="0">
                <a:latin typeface="+mj-lt"/>
              </a:rPr>
              <a:t>BUTAL</a:t>
            </a:r>
            <a:endParaRPr lang="en-US" sz="1200" b="1" dirty="0">
              <a:latin typeface="+mj-lt"/>
            </a:endParaRPr>
          </a:p>
        </p:txBody>
      </p:sp>
      <p:pic>
        <p:nvPicPr>
          <p:cNvPr id="1030" name="Picture 6" descr="http://butal.tubitak.gov.tr/sites/images/tubitak_butal.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7785" t="-3893" r="50000" b="3893"/>
          <a:stretch/>
        </p:blipFill>
        <p:spPr bwMode="auto">
          <a:xfrm>
            <a:off x="6087435" y="5449864"/>
            <a:ext cx="1105163" cy="86336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7" name="Rectangle 16"/>
          <p:cNvSpPr/>
          <p:nvPr/>
        </p:nvSpPr>
        <p:spPr>
          <a:xfrm>
            <a:off x="755576" y="5194349"/>
            <a:ext cx="2916851" cy="1186979"/>
          </a:xfrm>
          <a:prstGeom prst="rect">
            <a:avLst/>
          </a:prstGeom>
          <a:noFill/>
          <a:ln>
            <a:prstDash val="dash"/>
          </a:ln>
        </p:spPr>
        <p:style>
          <a:lnRef idx="2">
            <a:schemeClr val="accent5"/>
          </a:lnRef>
          <a:fillRef idx="1">
            <a:schemeClr val="lt1"/>
          </a:fillRef>
          <a:effectRef idx="0">
            <a:schemeClr val="accent5"/>
          </a:effectRef>
          <a:fontRef idx="minor">
            <a:schemeClr val="dk1"/>
          </a:fontRef>
        </p:style>
        <p:txBody>
          <a:bodyPr spcFirstLastPara="0" vert="horz" wrap="square" lIns="216354" tIns="189034" rIns="216354" bIns="189034" numCol="1" spcCol="1270" rtlCol="0" anchor="ctr" anchorCtr="0">
            <a:noAutofit/>
          </a:bodyPr>
          <a:lstStyle/>
          <a:p>
            <a:pPr algn="ctr" defTabSz="711200" fontAlgn="base">
              <a:lnSpc>
                <a:spcPct val="90000"/>
              </a:lnSpc>
              <a:spcBef>
                <a:spcPct val="0"/>
              </a:spcBef>
              <a:spcAft>
                <a:spcPct val="35000"/>
              </a:spcAft>
            </a:pPr>
            <a:endParaRPr lang="tr-TR" b="1" dirty="0">
              <a:solidFill>
                <a:prstClr val="black"/>
              </a:solidFill>
              <a:latin typeface="+mj-lt"/>
            </a:endParaRPr>
          </a:p>
        </p:txBody>
      </p:sp>
      <p:sp>
        <p:nvSpPr>
          <p:cNvPr id="18" name="Rectangle 17"/>
          <p:cNvSpPr/>
          <p:nvPr/>
        </p:nvSpPr>
        <p:spPr>
          <a:xfrm>
            <a:off x="5266257" y="5194349"/>
            <a:ext cx="2916851" cy="1186979"/>
          </a:xfrm>
          <a:prstGeom prst="rect">
            <a:avLst/>
          </a:prstGeom>
          <a:noFill/>
          <a:ln>
            <a:prstDash val="dash"/>
          </a:ln>
        </p:spPr>
        <p:style>
          <a:lnRef idx="2">
            <a:schemeClr val="accent5"/>
          </a:lnRef>
          <a:fillRef idx="1">
            <a:schemeClr val="lt1"/>
          </a:fillRef>
          <a:effectRef idx="0">
            <a:schemeClr val="accent5"/>
          </a:effectRef>
          <a:fontRef idx="minor">
            <a:schemeClr val="dk1"/>
          </a:fontRef>
        </p:style>
        <p:txBody>
          <a:bodyPr spcFirstLastPara="0" vert="horz" wrap="square" lIns="216354" tIns="189034" rIns="216354" bIns="189034" numCol="1" spcCol="1270" rtlCol="0" anchor="ctr" anchorCtr="0">
            <a:noAutofit/>
          </a:bodyPr>
          <a:lstStyle/>
          <a:p>
            <a:pPr algn="ctr" defTabSz="711200" fontAlgn="base">
              <a:lnSpc>
                <a:spcPct val="90000"/>
              </a:lnSpc>
              <a:spcBef>
                <a:spcPct val="0"/>
              </a:spcBef>
              <a:spcAft>
                <a:spcPct val="35000"/>
              </a:spcAft>
            </a:pPr>
            <a:endParaRPr lang="tr-TR" b="1" dirty="0">
              <a:solidFill>
                <a:prstClr val="black"/>
              </a:solidFill>
              <a:latin typeface="+mj-lt"/>
            </a:endParaRPr>
          </a:p>
        </p:txBody>
      </p:sp>
      <p:sp>
        <p:nvSpPr>
          <p:cNvPr id="19" name="1 Başlık"/>
          <p:cNvSpPr>
            <a:spLocks noGrp="1"/>
          </p:cNvSpPr>
          <p:nvPr>
            <p:ph type="title"/>
          </p:nvPr>
        </p:nvSpPr>
        <p:spPr>
          <a:xfrm>
            <a:off x="2084" y="0"/>
            <a:ext cx="7776864" cy="706090"/>
          </a:xfrm>
        </p:spPr>
        <p:txBody>
          <a:bodyPr>
            <a:normAutofit/>
          </a:bodyPr>
          <a:lstStyle/>
          <a:p>
            <a:r>
              <a:rPr lang="tr-TR" sz="2800" dirty="0" smtClean="0">
                <a:latin typeface="+mj-lt"/>
              </a:rPr>
              <a:t>TÜBİTAK Başkanlık ve Enstitüleri</a:t>
            </a:r>
            <a:endParaRPr lang="tr-TR" sz="2800" dirty="0">
              <a:latin typeface="+mj-lt"/>
            </a:endParaRPr>
          </a:p>
        </p:txBody>
      </p:sp>
      <p:sp>
        <p:nvSpPr>
          <p:cNvPr id="20" name="Metin kutusu 2"/>
          <p:cNvSpPr txBox="1"/>
          <p:nvPr/>
        </p:nvSpPr>
        <p:spPr>
          <a:xfrm>
            <a:off x="603926" y="865403"/>
            <a:ext cx="7519330" cy="461665"/>
          </a:xfrm>
          <a:prstGeom prst="rect">
            <a:avLst/>
          </a:prstGeom>
          <a:noFill/>
        </p:spPr>
        <p:txBody>
          <a:bodyPr wrap="square" rtlCol="0">
            <a:spAutoFit/>
          </a:bodyPr>
          <a:lstStyle/>
          <a:p>
            <a:pPr algn="ctr"/>
            <a:r>
              <a:rPr lang="tr-TR" sz="2400" b="1" dirty="0" smtClean="0">
                <a:solidFill>
                  <a:srgbClr val="002060"/>
                </a:solidFill>
                <a:latin typeface="+mj-lt"/>
              </a:rPr>
              <a:t>Başkanlık ve 20 Enstitü, toplam 4653 personel</a:t>
            </a:r>
            <a:endParaRPr lang="tr-TR" sz="2400" b="1" dirty="0">
              <a:solidFill>
                <a:srgbClr val="002060"/>
              </a:solidFill>
              <a:latin typeface="+mj-lt"/>
            </a:endParaRPr>
          </a:p>
        </p:txBody>
      </p:sp>
      <p:grpSp>
        <p:nvGrpSpPr>
          <p:cNvPr id="7" name="Grup 6"/>
          <p:cNvGrpSpPr/>
          <p:nvPr/>
        </p:nvGrpSpPr>
        <p:grpSpPr>
          <a:xfrm>
            <a:off x="4169241" y="1701969"/>
            <a:ext cx="4862344" cy="3310046"/>
            <a:chOff x="4169241" y="1701969"/>
            <a:chExt cx="4862344" cy="3310046"/>
          </a:xfrm>
        </p:grpSpPr>
        <p:pic>
          <p:nvPicPr>
            <p:cNvPr id="70659" name="Picture 3"/>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4169241" y="1701969"/>
              <a:ext cx="4862344" cy="33100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7">
              <a:extLst>
                <a:ext uri="{28A0092B-C50C-407E-A947-70E740481C1C}">
                  <a14:useLocalDpi xmlns:a14="http://schemas.microsoft.com/office/drawing/2010/main" val="0"/>
                </a:ext>
              </a:extLst>
            </a:blip>
            <a:srcRect l="10093" t="15265" r="8754" b="39517"/>
            <a:stretch/>
          </p:blipFill>
          <p:spPr bwMode="auto">
            <a:xfrm>
              <a:off x="4193106" y="2255788"/>
              <a:ext cx="1073151" cy="165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rotWithShape="1">
            <a:blip r:embed="rId8">
              <a:extLst>
                <a:ext uri="{28A0092B-C50C-407E-A947-70E740481C1C}">
                  <a14:useLocalDpi xmlns:a14="http://schemas.microsoft.com/office/drawing/2010/main" val="0"/>
                </a:ext>
              </a:extLst>
            </a:blip>
            <a:srcRect l="17043" t="15617" r="20807" b="35686"/>
            <a:stretch/>
          </p:blipFill>
          <p:spPr bwMode="auto">
            <a:xfrm>
              <a:off x="4260126" y="3702049"/>
              <a:ext cx="821860" cy="177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507770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56"/>
          <p:cNvSpPr>
            <a:spLocks noChangeArrowheads="1"/>
          </p:cNvSpPr>
          <p:nvPr/>
        </p:nvSpPr>
        <p:spPr bwMode="auto">
          <a:xfrm>
            <a:off x="34927" y="115888"/>
            <a:ext cx="8137525" cy="477054"/>
          </a:xfrm>
          <a:prstGeom prst="rect">
            <a:avLst/>
          </a:prstGeom>
          <a:noFill/>
          <a:ln w="9525">
            <a:noFill/>
            <a:miter lim="800000"/>
            <a:headEnd/>
            <a:tailEnd/>
          </a:ln>
        </p:spPr>
        <p:txBody>
          <a:bodyPr>
            <a:spAutoFit/>
          </a:bodyPr>
          <a:lstStyle/>
          <a:p>
            <a:pPr eaLnBrk="0" hangingPunct="0">
              <a:buClr>
                <a:srgbClr val="000000"/>
              </a:buClr>
              <a:buSzPct val="100000"/>
              <a:buFont typeface="Times New Roman" pitchFamily="18" charset="0"/>
              <a:buNone/>
            </a:pPr>
            <a:r>
              <a:rPr lang="tr-TR" sz="2500" b="1" dirty="0">
                <a:solidFill>
                  <a:srgbClr val="FFFFFF"/>
                </a:solidFill>
                <a:latin typeface="Corbel" pitchFamily="34" charset="0"/>
              </a:rPr>
              <a:t>Panel </a:t>
            </a:r>
            <a:r>
              <a:rPr lang="tr-TR" sz="2500" b="1" dirty="0" smtClean="0">
                <a:solidFill>
                  <a:srgbClr val="FFFFFF"/>
                </a:solidFill>
                <a:latin typeface="Corbel" pitchFamily="34" charset="0"/>
              </a:rPr>
              <a:t>– Panelist Sayıları </a:t>
            </a:r>
            <a:r>
              <a:rPr lang="tr-TR" sz="2500" b="1" dirty="0">
                <a:solidFill>
                  <a:srgbClr val="FFFFFF"/>
                </a:solidFill>
                <a:latin typeface="Corbel" pitchFamily="34" charset="0"/>
              </a:rPr>
              <a:t>(2004 </a:t>
            </a:r>
            <a:r>
              <a:rPr lang="tr-TR" sz="2500" b="1" dirty="0" smtClean="0">
                <a:solidFill>
                  <a:srgbClr val="FFFFFF"/>
                </a:solidFill>
                <a:latin typeface="Corbel" pitchFamily="34" charset="0"/>
              </a:rPr>
              <a:t>– 2015)</a:t>
            </a:r>
            <a:endParaRPr lang="tr-TR" sz="2500" b="1" dirty="0">
              <a:solidFill>
                <a:srgbClr val="FFFFFF"/>
              </a:solidFill>
              <a:latin typeface="Corbel" pitchFamily="34" charset="0"/>
            </a:endParaRPr>
          </a:p>
        </p:txBody>
      </p:sp>
      <p:sp>
        <p:nvSpPr>
          <p:cNvPr id="14" name="Text Box 1"/>
          <p:cNvSpPr txBox="1">
            <a:spLocks noChangeArrowheads="1"/>
          </p:cNvSpPr>
          <p:nvPr/>
        </p:nvSpPr>
        <p:spPr bwMode="auto">
          <a:xfrm>
            <a:off x="655638" y="4937126"/>
            <a:ext cx="184150" cy="366713"/>
          </a:xfrm>
          <a:prstGeom prst="rect">
            <a:avLst/>
          </a:prstGeom>
          <a:noFill/>
          <a:ln w="9525">
            <a:noFill/>
            <a:round/>
            <a:headEnd/>
            <a:tailEnd/>
          </a:ln>
        </p:spPr>
        <p:txBody>
          <a:bodyPr wrap="none" anchor="ctr"/>
          <a:lstStyle/>
          <a:p>
            <a:pPr>
              <a:lnSpc>
                <a:spcPct val="95000"/>
              </a:lnSpc>
              <a:buFont typeface="Times" pitchFamily="18" charset="0"/>
              <a:buNone/>
            </a:pPr>
            <a:endParaRPr lang="tr-TR">
              <a:solidFill>
                <a:srgbClr val="FFFFFF"/>
              </a:solidFill>
              <a:latin typeface="Corbel" pitchFamily="34" charset="0"/>
            </a:endParaRPr>
          </a:p>
        </p:txBody>
      </p:sp>
      <p:sp>
        <p:nvSpPr>
          <p:cNvPr id="15" name="Text Box 46"/>
          <p:cNvSpPr txBox="1">
            <a:spLocks noChangeArrowheads="1"/>
          </p:cNvSpPr>
          <p:nvPr/>
        </p:nvSpPr>
        <p:spPr bwMode="auto">
          <a:xfrm>
            <a:off x="655638" y="5362575"/>
            <a:ext cx="184150" cy="376239"/>
          </a:xfrm>
          <a:prstGeom prst="rect">
            <a:avLst/>
          </a:prstGeom>
          <a:noFill/>
          <a:ln w="9525">
            <a:noFill/>
            <a:round/>
            <a:headEnd/>
            <a:tailEnd/>
          </a:ln>
        </p:spPr>
        <p:txBody>
          <a:bodyPr wrap="none" anchor="ctr"/>
          <a:lstStyle/>
          <a:p>
            <a:pPr>
              <a:lnSpc>
                <a:spcPct val="95000"/>
              </a:lnSpc>
              <a:buFont typeface="Times" pitchFamily="18" charset="0"/>
              <a:buNone/>
            </a:pPr>
            <a:endParaRPr lang="tr-TR">
              <a:solidFill>
                <a:srgbClr val="FFFFFF"/>
              </a:solidFill>
              <a:latin typeface="Corbel" pitchFamily="34" charset="0"/>
            </a:endParaRPr>
          </a:p>
        </p:txBody>
      </p:sp>
      <p:grpSp>
        <p:nvGrpSpPr>
          <p:cNvPr id="16" name="Group 63"/>
          <p:cNvGrpSpPr>
            <a:grpSpLocks/>
          </p:cNvGrpSpPr>
          <p:nvPr/>
        </p:nvGrpSpPr>
        <p:grpSpPr bwMode="auto">
          <a:xfrm>
            <a:off x="725764" y="4805363"/>
            <a:ext cx="8383434" cy="1193523"/>
            <a:chOff x="1406079" y="5236984"/>
            <a:chExt cx="8381028" cy="1193642"/>
          </a:xfrm>
        </p:grpSpPr>
        <p:grpSp>
          <p:nvGrpSpPr>
            <p:cNvPr id="17" name="Group 59"/>
            <p:cNvGrpSpPr>
              <a:grpSpLocks/>
            </p:cNvGrpSpPr>
            <p:nvPr/>
          </p:nvGrpSpPr>
          <p:grpSpPr bwMode="auto">
            <a:xfrm>
              <a:off x="1406079" y="5236984"/>
              <a:ext cx="2592239" cy="1184455"/>
              <a:chOff x="1406079" y="5236984"/>
              <a:chExt cx="2592239" cy="1184455"/>
            </a:xfrm>
          </p:grpSpPr>
          <p:sp>
            <p:nvSpPr>
              <p:cNvPr id="19" name="TextBox 57"/>
              <p:cNvSpPr txBox="1"/>
              <p:nvPr/>
            </p:nvSpPr>
            <p:spPr>
              <a:xfrm>
                <a:off x="1406079" y="6021289"/>
                <a:ext cx="2592239" cy="400150"/>
              </a:xfrm>
              <a:prstGeom prst="rect">
                <a:avLst/>
              </a:prstGeom>
            </p:spPr>
            <p:style>
              <a:lnRef idx="1">
                <a:schemeClr val="accent6"/>
              </a:lnRef>
              <a:fillRef idx="3">
                <a:schemeClr val="accent6"/>
              </a:fillRef>
              <a:effectRef idx="2">
                <a:schemeClr val="accent6"/>
              </a:effectRef>
              <a:fontRef idx="minor">
                <a:schemeClr val="lt1"/>
              </a:fontRef>
            </p:style>
            <p:txBody>
              <a:bodyPr wrap="square">
                <a:spAutoFit/>
              </a:bodyPr>
              <a:lstStyle/>
              <a:p>
                <a:pPr algn="ctr">
                  <a:defRPr/>
                </a:pPr>
                <a:r>
                  <a:rPr lang="tr-TR" sz="2000" b="1" dirty="0">
                    <a:solidFill>
                      <a:srgbClr val="000000"/>
                    </a:solidFill>
                  </a:rPr>
                  <a:t>54 Farklı </a:t>
                </a:r>
                <a:r>
                  <a:rPr lang="tr-TR" sz="2000" b="1" dirty="0" smtClean="0">
                    <a:solidFill>
                      <a:srgbClr val="000000"/>
                    </a:solidFill>
                  </a:rPr>
                  <a:t>Üniversite</a:t>
                </a:r>
                <a:endParaRPr lang="tr-TR" sz="2000" b="1" dirty="0">
                  <a:solidFill>
                    <a:srgbClr val="000000"/>
                  </a:solidFill>
                </a:endParaRPr>
              </a:p>
            </p:txBody>
          </p:sp>
          <p:sp>
            <p:nvSpPr>
              <p:cNvPr id="20" name="Down Arrow 58"/>
              <p:cNvSpPr>
                <a:spLocks noChangeArrowheads="1"/>
              </p:cNvSpPr>
              <p:nvPr/>
            </p:nvSpPr>
            <p:spPr bwMode="auto">
              <a:xfrm>
                <a:off x="2584214" y="5236984"/>
                <a:ext cx="235971" cy="760449"/>
              </a:xfrm>
              <a:prstGeom prst="downArrow">
                <a:avLst>
                  <a:gd name="adj1" fmla="val 50000"/>
                  <a:gd name="adj2" fmla="val 50011"/>
                </a:avLst>
              </a:prstGeom>
              <a:solidFill>
                <a:srgbClr val="002056"/>
              </a:solidFill>
              <a:ln w="9525" algn="ctr">
                <a:solidFill>
                  <a:schemeClr val="tx1"/>
                </a:solidFill>
                <a:round/>
                <a:headEnd/>
                <a:tailEnd/>
              </a:ln>
            </p:spPr>
            <p:txBody>
              <a:bodyPr/>
              <a:lstStyle/>
              <a:p>
                <a:pPr eaLnBrk="0" hangingPunct="0">
                  <a:lnSpc>
                    <a:spcPct val="78000"/>
                  </a:lnSpc>
                  <a:buClr>
                    <a:srgbClr val="000000"/>
                  </a:buClr>
                  <a:buSzPct val="100000"/>
                  <a:buFont typeface="Times New Roman" pitchFamily="18" charset="0"/>
                  <a:buNone/>
                </a:pPr>
                <a:endParaRPr lang="tr-TR" sz="2800">
                  <a:solidFill>
                    <a:srgbClr val="FFFFFF"/>
                  </a:solidFill>
                  <a:latin typeface="Corbel" pitchFamily="34" charset="0"/>
                </a:endParaRPr>
              </a:p>
            </p:txBody>
          </p:sp>
        </p:grpSp>
        <p:sp>
          <p:nvSpPr>
            <p:cNvPr id="18" name="TextBox 61"/>
            <p:cNvSpPr txBox="1"/>
            <p:nvPr/>
          </p:nvSpPr>
          <p:spPr bwMode="auto">
            <a:xfrm>
              <a:off x="7338844" y="6030476"/>
              <a:ext cx="2448263" cy="400150"/>
            </a:xfrm>
            <a:prstGeom prst="rect">
              <a:avLst/>
            </a:prstGeom>
          </p:spPr>
          <p:style>
            <a:lnRef idx="1">
              <a:schemeClr val="accent6"/>
            </a:lnRef>
            <a:fillRef idx="3">
              <a:schemeClr val="accent6"/>
            </a:fillRef>
            <a:effectRef idx="2">
              <a:schemeClr val="accent6"/>
            </a:effectRef>
            <a:fontRef idx="minor">
              <a:schemeClr val="lt1"/>
            </a:fontRef>
          </p:style>
          <p:txBody>
            <a:bodyPr wrap="square">
              <a:spAutoFit/>
            </a:bodyPr>
            <a:lstStyle/>
            <a:p>
              <a:pPr>
                <a:defRPr/>
              </a:pPr>
              <a:r>
                <a:rPr lang="tr-TR" sz="2000" b="1" dirty="0" smtClean="0">
                  <a:solidFill>
                    <a:srgbClr val="000000"/>
                  </a:solidFill>
                </a:rPr>
                <a:t>168 </a:t>
              </a:r>
              <a:r>
                <a:rPr lang="tr-TR" sz="2000" b="1" dirty="0">
                  <a:solidFill>
                    <a:srgbClr val="000000"/>
                  </a:solidFill>
                </a:rPr>
                <a:t>Farklı </a:t>
              </a:r>
              <a:r>
                <a:rPr lang="tr-TR" sz="2000" b="1" dirty="0" smtClean="0">
                  <a:solidFill>
                    <a:srgbClr val="000000"/>
                  </a:solidFill>
                </a:rPr>
                <a:t>Üniversite</a:t>
              </a:r>
              <a:endParaRPr lang="tr-TR" sz="2000" b="1" dirty="0">
                <a:solidFill>
                  <a:srgbClr val="000000"/>
                </a:solidFill>
              </a:endParaRPr>
            </a:p>
          </p:txBody>
        </p:sp>
      </p:grpSp>
      <p:sp>
        <p:nvSpPr>
          <p:cNvPr id="21" name="Down Arrow 58"/>
          <p:cNvSpPr>
            <a:spLocks noChangeArrowheads="1"/>
          </p:cNvSpPr>
          <p:nvPr/>
        </p:nvSpPr>
        <p:spPr bwMode="auto">
          <a:xfrm>
            <a:off x="8398900" y="4805363"/>
            <a:ext cx="234950" cy="760412"/>
          </a:xfrm>
          <a:prstGeom prst="downArrow">
            <a:avLst>
              <a:gd name="adj1" fmla="val 50000"/>
              <a:gd name="adj2" fmla="val 50225"/>
            </a:avLst>
          </a:prstGeom>
          <a:solidFill>
            <a:srgbClr val="002056"/>
          </a:solidFill>
          <a:ln w="9525" algn="ctr">
            <a:solidFill>
              <a:schemeClr val="tx1"/>
            </a:solidFill>
            <a:round/>
            <a:headEnd/>
            <a:tailEnd/>
          </a:ln>
        </p:spPr>
        <p:txBody>
          <a:bodyPr/>
          <a:lstStyle/>
          <a:p>
            <a:pPr eaLnBrk="0" hangingPunct="0">
              <a:lnSpc>
                <a:spcPct val="78000"/>
              </a:lnSpc>
              <a:buClr>
                <a:srgbClr val="000000"/>
              </a:buClr>
              <a:buSzPct val="100000"/>
              <a:buFont typeface="Times New Roman" pitchFamily="18" charset="0"/>
              <a:buNone/>
            </a:pPr>
            <a:endParaRPr lang="tr-TR" sz="2800">
              <a:solidFill>
                <a:srgbClr val="FFFFFF"/>
              </a:solidFill>
              <a:latin typeface="Corbel" pitchFamily="34" charset="0"/>
            </a:endParaRPr>
          </a:p>
        </p:txBody>
      </p:sp>
      <p:graphicFrame>
        <p:nvGraphicFramePr>
          <p:cNvPr id="22" name="11 Tablo"/>
          <p:cNvGraphicFramePr>
            <a:graphicFrameLocks noGrp="1"/>
          </p:cNvGraphicFramePr>
          <p:nvPr>
            <p:extLst>
              <p:ext uri="{D42A27DB-BD31-4B8C-83A1-F6EECF244321}">
                <p14:modId xmlns:p14="http://schemas.microsoft.com/office/powerpoint/2010/main" val="2091876148"/>
              </p:ext>
            </p:extLst>
          </p:nvPr>
        </p:nvGraphicFramePr>
        <p:xfrm>
          <a:off x="319348" y="1214423"/>
          <a:ext cx="8429122" cy="3571902"/>
        </p:xfrm>
        <a:graphic>
          <a:graphicData uri="http://schemas.openxmlformats.org/drawingml/2006/table">
            <a:tbl>
              <a:tblPr/>
              <a:tblGrid>
                <a:gridCol w="1342790"/>
                <a:gridCol w="620619"/>
                <a:gridCol w="620619"/>
                <a:gridCol w="620619"/>
                <a:gridCol w="620619"/>
                <a:gridCol w="620619"/>
                <a:gridCol w="620619"/>
                <a:gridCol w="620619"/>
                <a:gridCol w="620619"/>
                <a:gridCol w="530345"/>
                <a:gridCol w="530345"/>
                <a:gridCol w="530345"/>
                <a:gridCol w="530345"/>
              </a:tblGrid>
              <a:tr h="272984">
                <a:tc>
                  <a:txBody>
                    <a:bodyPr/>
                    <a:lstStyle/>
                    <a:p>
                      <a:pPr>
                        <a:lnSpc>
                          <a:spcPct val="115000"/>
                        </a:lnSpc>
                        <a:spcAft>
                          <a:spcPts val="1000"/>
                        </a:spcAft>
                      </a:pPr>
                      <a:r>
                        <a:rPr lang="tr-TR" sz="1500" b="1" dirty="0">
                          <a:solidFill>
                            <a:srgbClr val="FFFFFF"/>
                          </a:solidFill>
                          <a:latin typeface="Corbel" pitchFamily="34" charset="0"/>
                          <a:ea typeface="Calibri"/>
                          <a:cs typeface="Times New Roman"/>
                        </a:rPr>
                        <a:t>  </a:t>
                      </a:r>
                      <a:endParaRPr lang="tr-TR" sz="1200" dirty="0">
                        <a:latin typeface="Corbel" pitchFamily="34" charset="0"/>
                        <a:ea typeface="Calibri"/>
                        <a:cs typeface="Times New Roman"/>
                      </a:endParaRPr>
                    </a:p>
                  </a:txBody>
                  <a:tcPr marL="49501" marR="49501" marT="0" marB="0" anchor="ctr">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4F81BD"/>
                    </a:solidFill>
                  </a:tcPr>
                </a:tc>
                <a:tc>
                  <a:txBody>
                    <a:bodyPr/>
                    <a:lstStyle/>
                    <a:p>
                      <a:pPr algn="ctr">
                        <a:lnSpc>
                          <a:spcPct val="115000"/>
                        </a:lnSpc>
                        <a:spcAft>
                          <a:spcPts val="1000"/>
                        </a:spcAft>
                      </a:pPr>
                      <a:r>
                        <a:rPr lang="tr-TR" sz="1500" b="1" dirty="0">
                          <a:solidFill>
                            <a:srgbClr val="FFFFFF"/>
                          </a:solidFill>
                          <a:latin typeface="Corbel" pitchFamily="34" charset="0"/>
                          <a:ea typeface="Calibri"/>
                          <a:cs typeface="Times New Roman"/>
                        </a:rPr>
                        <a:t>2004</a:t>
                      </a:r>
                      <a:endParaRPr lang="tr-TR" sz="1200" dirty="0">
                        <a:latin typeface="Corbel" pitchFamily="34" charset="0"/>
                        <a:ea typeface="Calibri"/>
                        <a:cs typeface="Times New Roman"/>
                      </a:endParaRPr>
                    </a:p>
                  </a:txBody>
                  <a:tcPr marL="49501" marR="49501" marT="0" marB="0" anchor="ctr">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4F81BD"/>
                    </a:solidFill>
                  </a:tcPr>
                </a:tc>
                <a:tc>
                  <a:txBody>
                    <a:bodyPr/>
                    <a:lstStyle/>
                    <a:p>
                      <a:pPr algn="ctr">
                        <a:lnSpc>
                          <a:spcPct val="115000"/>
                        </a:lnSpc>
                        <a:spcAft>
                          <a:spcPts val="1000"/>
                        </a:spcAft>
                      </a:pPr>
                      <a:r>
                        <a:rPr lang="tr-TR" sz="1500" b="1" dirty="0">
                          <a:solidFill>
                            <a:srgbClr val="FFFFFF"/>
                          </a:solidFill>
                          <a:latin typeface="Corbel" pitchFamily="34" charset="0"/>
                          <a:ea typeface="Calibri"/>
                          <a:cs typeface="Times New Roman"/>
                        </a:rPr>
                        <a:t>2005</a:t>
                      </a:r>
                      <a:endParaRPr lang="tr-TR" sz="1200" dirty="0">
                        <a:latin typeface="Corbel" pitchFamily="34" charset="0"/>
                        <a:ea typeface="Calibri"/>
                        <a:cs typeface="Times New Roman"/>
                      </a:endParaRPr>
                    </a:p>
                  </a:txBody>
                  <a:tcPr marL="49501" marR="49501" marT="0" marB="0" anchor="ctr">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4F81BD"/>
                    </a:solidFill>
                  </a:tcPr>
                </a:tc>
                <a:tc>
                  <a:txBody>
                    <a:bodyPr/>
                    <a:lstStyle/>
                    <a:p>
                      <a:pPr algn="ctr">
                        <a:lnSpc>
                          <a:spcPct val="115000"/>
                        </a:lnSpc>
                        <a:spcAft>
                          <a:spcPts val="1000"/>
                        </a:spcAft>
                      </a:pPr>
                      <a:r>
                        <a:rPr lang="tr-TR" sz="1500" b="1" dirty="0">
                          <a:solidFill>
                            <a:srgbClr val="FFFFFF"/>
                          </a:solidFill>
                          <a:latin typeface="Corbel" pitchFamily="34" charset="0"/>
                          <a:ea typeface="Calibri"/>
                          <a:cs typeface="Times New Roman"/>
                        </a:rPr>
                        <a:t>2006</a:t>
                      </a:r>
                      <a:endParaRPr lang="tr-TR" sz="1200" dirty="0">
                        <a:latin typeface="Corbel" pitchFamily="34" charset="0"/>
                        <a:ea typeface="Calibri"/>
                        <a:cs typeface="Times New Roman"/>
                      </a:endParaRPr>
                    </a:p>
                  </a:txBody>
                  <a:tcPr marL="49501" marR="49501" marT="0" marB="0" anchor="ctr">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4F81BD"/>
                    </a:solidFill>
                  </a:tcPr>
                </a:tc>
                <a:tc>
                  <a:txBody>
                    <a:bodyPr/>
                    <a:lstStyle/>
                    <a:p>
                      <a:pPr algn="ctr">
                        <a:lnSpc>
                          <a:spcPct val="115000"/>
                        </a:lnSpc>
                        <a:spcAft>
                          <a:spcPts val="1000"/>
                        </a:spcAft>
                      </a:pPr>
                      <a:r>
                        <a:rPr lang="tr-TR" sz="1500" b="1" dirty="0">
                          <a:solidFill>
                            <a:srgbClr val="FFFFFF"/>
                          </a:solidFill>
                          <a:latin typeface="Corbel" pitchFamily="34" charset="0"/>
                          <a:ea typeface="Calibri"/>
                          <a:cs typeface="Times New Roman"/>
                        </a:rPr>
                        <a:t>2007</a:t>
                      </a:r>
                      <a:endParaRPr lang="tr-TR" sz="1200" dirty="0">
                        <a:latin typeface="Corbel" pitchFamily="34" charset="0"/>
                        <a:ea typeface="Calibri"/>
                        <a:cs typeface="Times New Roman"/>
                      </a:endParaRPr>
                    </a:p>
                  </a:txBody>
                  <a:tcPr marL="49501" marR="49501" marT="0" marB="0" anchor="ctr">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4F81BD"/>
                    </a:solidFill>
                  </a:tcPr>
                </a:tc>
                <a:tc>
                  <a:txBody>
                    <a:bodyPr/>
                    <a:lstStyle/>
                    <a:p>
                      <a:pPr algn="ctr">
                        <a:lnSpc>
                          <a:spcPct val="115000"/>
                        </a:lnSpc>
                        <a:spcAft>
                          <a:spcPts val="1000"/>
                        </a:spcAft>
                      </a:pPr>
                      <a:r>
                        <a:rPr lang="tr-TR" sz="1500" b="1" dirty="0">
                          <a:solidFill>
                            <a:srgbClr val="FFFFFF"/>
                          </a:solidFill>
                          <a:latin typeface="Corbel" pitchFamily="34" charset="0"/>
                          <a:ea typeface="Calibri"/>
                          <a:cs typeface="Times New Roman"/>
                        </a:rPr>
                        <a:t>2008</a:t>
                      </a:r>
                      <a:endParaRPr lang="tr-TR" sz="1200" dirty="0">
                        <a:latin typeface="Corbel" pitchFamily="34" charset="0"/>
                        <a:ea typeface="Calibri"/>
                        <a:cs typeface="Times New Roman"/>
                      </a:endParaRPr>
                    </a:p>
                  </a:txBody>
                  <a:tcPr marL="49501" marR="49501" marT="0" marB="0" anchor="ctr">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4F81BD"/>
                    </a:solidFill>
                  </a:tcPr>
                </a:tc>
                <a:tc>
                  <a:txBody>
                    <a:bodyPr/>
                    <a:lstStyle/>
                    <a:p>
                      <a:pPr algn="ctr">
                        <a:lnSpc>
                          <a:spcPct val="115000"/>
                        </a:lnSpc>
                        <a:spcAft>
                          <a:spcPts val="1000"/>
                        </a:spcAft>
                      </a:pPr>
                      <a:r>
                        <a:rPr lang="tr-TR" sz="1500" b="1" dirty="0">
                          <a:solidFill>
                            <a:srgbClr val="FFFFFF"/>
                          </a:solidFill>
                          <a:latin typeface="Corbel" pitchFamily="34" charset="0"/>
                          <a:ea typeface="Calibri"/>
                          <a:cs typeface="Times New Roman"/>
                        </a:rPr>
                        <a:t>2009</a:t>
                      </a:r>
                      <a:endParaRPr lang="tr-TR" sz="1200" dirty="0">
                        <a:latin typeface="Corbel" pitchFamily="34" charset="0"/>
                        <a:ea typeface="Calibri"/>
                        <a:cs typeface="Times New Roman"/>
                      </a:endParaRPr>
                    </a:p>
                  </a:txBody>
                  <a:tcPr marL="49501" marR="49501" marT="0" marB="0" anchor="ctr">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4F81BD"/>
                    </a:solidFill>
                  </a:tcPr>
                </a:tc>
                <a:tc>
                  <a:txBody>
                    <a:bodyPr/>
                    <a:lstStyle/>
                    <a:p>
                      <a:pPr algn="ctr">
                        <a:lnSpc>
                          <a:spcPct val="115000"/>
                        </a:lnSpc>
                        <a:spcAft>
                          <a:spcPts val="1000"/>
                        </a:spcAft>
                      </a:pPr>
                      <a:r>
                        <a:rPr lang="tr-TR" sz="1500" b="1" dirty="0">
                          <a:solidFill>
                            <a:srgbClr val="FFFFFF"/>
                          </a:solidFill>
                          <a:latin typeface="Corbel" pitchFamily="34" charset="0"/>
                          <a:ea typeface="Calibri"/>
                          <a:cs typeface="Times New Roman"/>
                        </a:rPr>
                        <a:t>2010</a:t>
                      </a:r>
                      <a:endParaRPr lang="tr-TR" sz="1200" dirty="0">
                        <a:latin typeface="Corbel" pitchFamily="34" charset="0"/>
                        <a:ea typeface="Calibri"/>
                        <a:cs typeface="Times New Roman"/>
                      </a:endParaRPr>
                    </a:p>
                  </a:txBody>
                  <a:tcPr marL="49501" marR="49501" marT="0" marB="0" anchor="ctr">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4F81BD"/>
                    </a:solidFill>
                  </a:tcPr>
                </a:tc>
                <a:tc>
                  <a:txBody>
                    <a:bodyPr/>
                    <a:lstStyle/>
                    <a:p>
                      <a:pPr algn="ctr">
                        <a:lnSpc>
                          <a:spcPct val="115000"/>
                        </a:lnSpc>
                        <a:spcAft>
                          <a:spcPts val="1000"/>
                        </a:spcAft>
                      </a:pPr>
                      <a:r>
                        <a:rPr lang="tr-TR" sz="1500" b="1" dirty="0">
                          <a:solidFill>
                            <a:srgbClr val="FFFFFF"/>
                          </a:solidFill>
                          <a:latin typeface="Corbel" pitchFamily="34" charset="0"/>
                          <a:ea typeface="Calibri"/>
                          <a:cs typeface="Times New Roman"/>
                        </a:rPr>
                        <a:t>2011</a:t>
                      </a:r>
                      <a:endParaRPr lang="tr-TR" sz="1200" dirty="0">
                        <a:latin typeface="Corbel" pitchFamily="34" charset="0"/>
                        <a:ea typeface="Calibri"/>
                        <a:cs typeface="Times New Roman"/>
                      </a:endParaRPr>
                    </a:p>
                  </a:txBody>
                  <a:tcPr marL="49501" marR="49501" marT="0" marB="0" anchor="ctr">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4F81BD"/>
                    </a:solidFill>
                  </a:tcPr>
                </a:tc>
                <a:tc>
                  <a:txBody>
                    <a:bodyPr/>
                    <a:lstStyle/>
                    <a:p>
                      <a:pPr marL="0" algn="ctr" defTabSz="914400" rtl="0" eaLnBrk="1" latinLnBrk="0" hangingPunct="1">
                        <a:lnSpc>
                          <a:spcPct val="115000"/>
                        </a:lnSpc>
                        <a:spcAft>
                          <a:spcPts val="1000"/>
                        </a:spcAft>
                      </a:pPr>
                      <a:r>
                        <a:rPr lang="tr-TR" sz="1500" b="1" kern="1200" dirty="0">
                          <a:solidFill>
                            <a:srgbClr val="FFFFFF"/>
                          </a:solidFill>
                          <a:latin typeface="Corbel" pitchFamily="34" charset="0"/>
                          <a:ea typeface="Calibri"/>
                          <a:cs typeface="Times New Roman"/>
                        </a:rPr>
                        <a:t>2012</a:t>
                      </a:r>
                    </a:p>
                  </a:txBody>
                  <a:tcPr marL="49501" marR="49501" marT="0" marB="0" anchor="ctr">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4F81BD"/>
                    </a:solidFill>
                  </a:tcPr>
                </a:tc>
                <a:tc>
                  <a:txBody>
                    <a:bodyPr/>
                    <a:lstStyle/>
                    <a:p>
                      <a:pPr algn="ctr">
                        <a:lnSpc>
                          <a:spcPct val="115000"/>
                        </a:lnSpc>
                        <a:spcAft>
                          <a:spcPts val="1000"/>
                        </a:spcAft>
                      </a:pPr>
                      <a:r>
                        <a:rPr lang="tr-TR" sz="1500" b="1" kern="1200" dirty="0" smtClean="0">
                          <a:solidFill>
                            <a:srgbClr val="FFFFFF"/>
                          </a:solidFill>
                          <a:latin typeface="Corbel" pitchFamily="34" charset="0"/>
                          <a:ea typeface="Calibri"/>
                          <a:cs typeface="Times New Roman"/>
                        </a:rPr>
                        <a:t>2013</a:t>
                      </a:r>
                      <a:endParaRPr lang="tr-TR" sz="1500" b="1" kern="1200" dirty="0">
                        <a:solidFill>
                          <a:srgbClr val="FFFFFF"/>
                        </a:solidFill>
                        <a:latin typeface="Corbel" pitchFamily="34" charset="0"/>
                        <a:ea typeface="Calibri"/>
                        <a:cs typeface="Times New Roman"/>
                      </a:endParaRPr>
                    </a:p>
                  </a:txBody>
                  <a:tcPr marL="49501" marR="49501" marT="0" marB="0" anchor="ctr">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4F81BD"/>
                    </a:solidFill>
                  </a:tcPr>
                </a:tc>
                <a:tc>
                  <a:txBody>
                    <a:bodyPr/>
                    <a:lstStyle/>
                    <a:p>
                      <a:pPr algn="ctr">
                        <a:lnSpc>
                          <a:spcPct val="115000"/>
                        </a:lnSpc>
                        <a:spcAft>
                          <a:spcPts val="1000"/>
                        </a:spcAft>
                      </a:pPr>
                      <a:r>
                        <a:rPr lang="tr-TR" sz="1500" b="1" kern="1200" dirty="0" smtClean="0">
                          <a:solidFill>
                            <a:srgbClr val="FFFFFF"/>
                          </a:solidFill>
                          <a:latin typeface="Corbel" pitchFamily="34" charset="0"/>
                          <a:ea typeface="Calibri"/>
                          <a:cs typeface="Times New Roman"/>
                        </a:rPr>
                        <a:t>2014</a:t>
                      </a:r>
                      <a:endParaRPr lang="tr-TR" sz="1500" b="1" kern="1200" dirty="0">
                        <a:solidFill>
                          <a:srgbClr val="FFFFFF"/>
                        </a:solidFill>
                        <a:latin typeface="Corbel" pitchFamily="34" charset="0"/>
                        <a:ea typeface="Calibri"/>
                        <a:cs typeface="Times New Roman"/>
                      </a:endParaRPr>
                    </a:p>
                  </a:txBody>
                  <a:tcPr marL="49501" marR="49501" marT="0" marB="0" anchor="ctr">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4F81BD"/>
                    </a:solidFill>
                  </a:tcPr>
                </a:tc>
                <a:tc>
                  <a:txBody>
                    <a:bodyPr/>
                    <a:lstStyle/>
                    <a:p>
                      <a:pPr algn="ctr">
                        <a:lnSpc>
                          <a:spcPct val="115000"/>
                        </a:lnSpc>
                        <a:spcAft>
                          <a:spcPts val="1000"/>
                        </a:spcAft>
                      </a:pPr>
                      <a:r>
                        <a:rPr lang="tr-TR" sz="1500" b="1" kern="1200" dirty="0" smtClean="0">
                          <a:solidFill>
                            <a:srgbClr val="FFFFFF"/>
                          </a:solidFill>
                          <a:latin typeface="Corbel" pitchFamily="34" charset="0"/>
                          <a:ea typeface="Calibri"/>
                          <a:cs typeface="Times New Roman"/>
                        </a:rPr>
                        <a:t>2015</a:t>
                      </a:r>
                      <a:endParaRPr lang="tr-TR" sz="1500" b="1" kern="1200" dirty="0">
                        <a:solidFill>
                          <a:srgbClr val="FFFFFF"/>
                        </a:solidFill>
                        <a:latin typeface="Corbel" pitchFamily="34" charset="0"/>
                        <a:ea typeface="Calibri"/>
                        <a:cs typeface="Times New Roman"/>
                      </a:endParaRPr>
                    </a:p>
                  </a:txBody>
                  <a:tcPr marL="49501" marR="49501" marT="0" marB="0" anchor="ctr">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4F81BD"/>
                    </a:solidFill>
                  </a:tcPr>
                </a:tc>
              </a:tr>
              <a:tr h="750359">
                <a:tc>
                  <a:txBody>
                    <a:bodyPr/>
                    <a:lstStyle/>
                    <a:p>
                      <a:pPr>
                        <a:lnSpc>
                          <a:spcPct val="115000"/>
                        </a:lnSpc>
                        <a:spcAft>
                          <a:spcPts val="1000"/>
                        </a:spcAft>
                      </a:pPr>
                      <a:r>
                        <a:rPr lang="tr-TR" sz="1400" b="1" dirty="0">
                          <a:solidFill>
                            <a:srgbClr val="FFFFFF"/>
                          </a:solidFill>
                          <a:latin typeface="Corbel" pitchFamily="34" charset="0"/>
                          <a:ea typeface="Calibri"/>
                          <a:cs typeface="Times New Roman"/>
                        </a:rPr>
                        <a:t>Panel Sayısı </a:t>
                      </a:r>
                      <a:endParaRPr lang="tr-TR" sz="1400" dirty="0">
                        <a:latin typeface="Corbel" pitchFamily="34" charset="0"/>
                        <a:ea typeface="Calibri"/>
                        <a:cs typeface="Times New Roman"/>
                      </a:endParaRPr>
                    </a:p>
                  </a:txBody>
                  <a:tcPr marL="49501" marR="49501" marT="0" marB="0" anchor="ctr">
                    <a:lnL>
                      <a:noFill/>
                    </a:lnL>
                    <a:lnR>
                      <a:noFill/>
                    </a:lnR>
                    <a:lnT w="28575" cap="flat" cmpd="sng" algn="ctr">
                      <a:solidFill>
                        <a:srgbClr val="000000"/>
                      </a:solidFill>
                      <a:prstDash val="solid"/>
                      <a:round/>
                      <a:headEnd type="none" w="med" len="med"/>
                      <a:tailEnd type="none" w="med" len="med"/>
                    </a:lnT>
                    <a:lnB>
                      <a:noFill/>
                    </a:lnB>
                    <a:solidFill>
                      <a:srgbClr val="4F81BD"/>
                    </a:solidFill>
                  </a:tcPr>
                </a:tc>
                <a:tc>
                  <a:txBody>
                    <a:bodyPr/>
                    <a:lstStyle/>
                    <a:p>
                      <a:pPr algn="ctr">
                        <a:lnSpc>
                          <a:spcPct val="115000"/>
                        </a:lnSpc>
                        <a:spcAft>
                          <a:spcPts val="1000"/>
                        </a:spcAft>
                      </a:pPr>
                      <a:r>
                        <a:rPr lang="tr-TR" sz="1600" dirty="0">
                          <a:latin typeface="Corbel" pitchFamily="34" charset="0"/>
                          <a:ea typeface="Calibri"/>
                          <a:cs typeface="Times New Roman"/>
                        </a:rPr>
                        <a:t>71</a:t>
                      </a:r>
                    </a:p>
                  </a:txBody>
                  <a:tcPr marL="49501" marR="49501" marT="0" marB="0" anchor="ctr">
                    <a:lnL>
                      <a:noFill/>
                    </a:lnL>
                    <a:lnR>
                      <a:noFill/>
                    </a:lnR>
                    <a:lnT w="28575" cap="flat" cmpd="sng" algn="ctr">
                      <a:solidFill>
                        <a:srgbClr val="000000"/>
                      </a:solidFill>
                      <a:prstDash val="solid"/>
                      <a:round/>
                      <a:headEnd type="none" w="med" len="med"/>
                      <a:tailEnd type="none" w="med" len="med"/>
                    </a:lnT>
                    <a:lnB>
                      <a:noFill/>
                    </a:lnB>
                    <a:solidFill>
                      <a:srgbClr val="D8D8D8"/>
                    </a:solidFill>
                  </a:tcPr>
                </a:tc>
                <a:tc>
                  <a:txBody>
                    <a:bodyPr/>
                    <a:lstStyle/>
                    <a:p>
                      <a:pPr algn="ctr">
                        <a:lnSpc>
                          <a:spcPct val="115000"/>
                        </a:lnSpc>
                        <a:spcAft>
                          <a:spcPts val="1000"/>
                        </a:spcAft>
                      </a:pPr>
                      <a:r>
                        <a:rPr lang="tr-TR" sz="1600" dirty="0">
                          <a:latin typeface="Corbel" pitchFamily="34" charset="0"/>
                          <a:ea typeface="Calibri"/>
                          <a:cs typeface="Times New Roman"/>
                        </a:rPr>
                        <a:t>286</a:t>
                      </a:r>
                    </a:p>
                  </a:txBody>
                  <a:tcPr marL="49501" marR="49501" marT="0" marB="0" anchor="ctr">
                    <a:lnL>
                      <a:noFill/>
                    </a:lnL>
                    <a:lnR>
                      <a:noFill/>
                    </a:lnR>
                    <a:lnT w="28575" cap="flat" cmpd="sng" algn="ctr">
                      <a:solidFill>
                        <a:srgbClr val="000000"/>
                      </a:solidFill>
                      <a:prstDash val="solid"/>
                      <a:round/>
                      <a:headEnd type="none" w="med" len="med"/>
                      <a:tailEnd type="none" w="med" len="med"/>
                    </a:lnT>
                    <a:lnB>
                      <a:noFill/>
                    </a:lnB>
                    <a:solidFill>
                      <a:srgbClr val="D8D8D8"/>
                    </a:solidFill>
                  </a:tcPr>
                </a:tc>
                <a:tc>
                  <a:txBody>
                    <a:bodyPr/>
                    <a:lstStyle/>
                    <a:p>
                      <a:pPr algn="ctr">
                        <a:lnSpc>
                          <a:spcPct val="115000"/>
                        </a:lnSpc>
                        <a:spcAft>
                          <a:spcPts val="1000"/>
                        </a:spcAft>
                      </a:pPr>
                      <a:r>
                        <a:rPr lang="tr-TR" sz="1600" dirty="0">
                          <a:latin typeface="Corbel" pitchFamily="34" charset="0"/>
                          <a:ea typeface="Calibri"/>
                          <a:cs typeface="Times New Roman"/>
                        </a:rPr>
                        <a:t>389</a:t>
                      </a:r>
                    </a:p>
                  </a:txBody>
                  <a:tcPr marL="49501" marR="49501" marT="0" marB="0" anchor="ctr">
                    <a:lnL>
                      <a:noFill/>
                    </a:lnL>
                    <a:lnR>
                      <a:noFill/>
                    </a:lnR>
                    <a:lnT w="28575" cap="flat" cmpd="sng" algn="ctr">
                      <a:solidFill>
                        <a:srgbClr val="000000"/>
                      </a:solidFill>
                      <a:prstDash val="solid"/>
                      <a:round/>
                      <a:headEnd type="none" w="med" len="med"/>
                      <a:tailEnd type="none" w="med" len="med"/>
                    </a:lnT>
                    <a:lnB>
                      <a:noFill/>
                    </a:lnB>
                    <a:solidFill>
                      <a:srgbClr val="D8D8D8"/>
                    </a:solidFill>
                  </a:tcPr>
                </a:tc>
                <a:tc>
                  <a:txBody>
                    <a:bodyPr/>
                    <a:lstStyle/>
                    <a:p>
                      <a:pPr algn="ctr">
                        <a:lnSpc>
                          <a:spcPct val="115000"/>
                        </a:lnSpc>
                        <a:spcAft>
                          <a:spcPts val="1000"/>
                        </a:spcAft>
                      </a:pPr>
                      <a:r>
                        <a:rPr lang="tr-TR" sz="1600" dirty="0">
                          <a:latin typeface="Corbel" pitchFamily="34" charset="0"/>
                          <a:ea typeface="Calibri"/>
                          <a:cs typeface="Times New Roman"/>
                        </a:rPr>
                        <a:t>553</a:t>
                      </a:r>
                    </a:p>
                  </a:txBody>
                  <a:tcPr marL="49501" marR="49501" marT="0" marB="0" anchor="ctr">
                    <a:lnL>
                      <a:noFill/>
                    </a:lnL>
                    <a:lnR>
                      <a:noFill/>
                    </a:lnR>
                    <a:lnT w="28575" cap="flat" cmpd="sng" algn="ctr">
                      <a:solidFill>
                        <a:srgbClr val="000000"/>
                      </a:solidFill>
                      <a:prstDash val="solid"/>
                      <a:round/>
                      <a:headEnd type="none" w="med" len="med"/>
                      <a:tailEnd type="none" w="med" len="med"/>
                    </a:lnT>
                    <a:lnB>
                      <a:noFill/>
                    </a:lnB>
                    <a:solidFill>
                      <a:srgbClr val="D8D8D8"/>
                    </a:solidFill>
                  </a:tcPr>
                </a:tc>
                <a:tc>
                  <a:txBody>
                    <a:bodyPr/>
                    <a:lstStyle/>
                    <a:p>
                      <a:pPr algn="ctr">
                        <a:lnSpc>
                          <a:spcPct val="115000"/>
                        </a:lnSpc>
                        <a:spcAft>
                          <a:spcPts val="1000"/>
                        </a:spcAft>
                      </a:pPr>
                      <a:r>
                        <a:rPr lang="tr-TR" sz="1600" dirty="0">
                          <a:latin typeface="Corbel" pitchFamily="34" charset="0"/>
                          <a:ea typeface="Calibri"/>
                          <a:cs typeface="Times New Roman"/>
                        </a:rPr>
                        <a:t>666</a:t>
                      </a:r>
                    </a:p>
                  </a:txBody>
                  <a:tcPr marL="49501" marR="49501" marT="0" marB="0" anchor="ctr">
                    <a:lnL>
                      <a:noFill/>
                    </a:lnL>
                    <a:lnR>
                      <a:noFill/>
                    </a:lnR>
                    <a:lnT w="28575" cap="flat" cmpd="sng" algn="ctr">
                      <a:solidFill>
                        <a:srgbClr val="000000"/>
                      </a:solidFill>
                      <a:prstDash val="solid"/>
                      <a:round/>
                      <a:headEnd type="none" w="med" len="med"/>
                      <a:tailEnd type="none" w="med" len="med"/>
                    </a:lnT>
                    <a:lnB>
                      <a:noFill/>
                    </a:lnB>
                    <a:solidFill>
                      <a:srgbClr val="D8D8D8"/>
                    </a:solidFill>
                  </a:tcPr>
                </a:tc>
                <a:tc>
                  <a:txBody>
                    <a:bodyPr/>
                    <a:lstStyle/>
                    <a:p>
                      <a:pPr algn="ctr">
                        <a:lnSpc>
                          <a:spcPct val="115000"/>
                        </a:lnSpc>
                        <a:spcAft>
                          <a:spcPts val="1000"/>
                        </a:spcAft>
                      </a:pPr>
                      <a:r>
                        <a:rPr lang="tr-TR" sz="1600" dirty="0">
                          <a:latin typeface="Corbel" pitchFamily="34" charset="0"/>
                          <a:ea typeface="Calibri"/>
                          <a:cs typeface="Times New Roman"/>
                        </a:rPr>
                        <a:t>517</a:t>
                      </a:r>
                    </a:p>
                  </a:txBody>
                  <a:tcPr marL="49501" marR="49501" marT="0" marB="0" anchor="ctr">
                    <a:lnL>
                      <a:noFill/>
                    </a:lnL>
                    <a:lnR>
                      <a:noFill/>
                    </a:lnR>
                    <a:lnT w="28575" cap="flat" cmpd="sng" algn="ctr">
                      <a:solidFill>
                        <a:srgbClr val="000000"/>
                      </a:solidFill>
                      <a:prstDash val="solid"/>
                      <a:round/>
                      <a:headEnd type="none" w="med" len="med"/>
                      <a:tailEnd type="none" w="med" len="med"/>
                    </a:lnT>
                    <a:lnB>
                      <a:noFill/>
                    </a:lnB>
                    <a:solidFill>
                      <a:srgbClr val="D8D8D8"/>
                    </a:solidFill>
                  </a:tcPr>
                </a:tc>
                <a:tc>
                  <a:txBody>
                    <a:bodyPr/>
                    <a:lstStyle/>
                    <a:p>
                      <a:pPr algn="ctr">
                        <a:lnSpc>
                          <a:spcPct val="115000"/>
                        </a:lnSpc>
                        <a:spcAft>
                          <a:spcPts val="1000"/>
                        </a:spcAft>
                      </a:pPr>
                      <a:r>
                        <a:rPr lang="tr-TR" sz="1600" dirty="0">
                          <a:latin typeface="Corbel" pitchFamily="34" charset="0"/>
                          <a:ea typeface="Calibri"/>
                          <a:cs typeface="Times New Roman"/>
                        </a:rPr>
                        <a:t>577</a:t>
                      </a:r>
                    </a:p>
                  </a:txBody>
                  <a:tcPr marL="49501" marR="49501" marT="0" marB="0" anchor="ctr">
                    <a:lnL>
                      <a:noFill/>
                    </a:lnL>
                    <a:lnR>
                      <a:noFill/>
                    </a:lnR>
                    <a:lnT w="28575" cap="flat" cmpd="sng" algn="ctr">
                      <a:solidFill>
                        <a:srgbClr val="000000"/>
                      </a:solidFill>
                      <a:prstDash val="solid"/>
                      <a:round/>
                      <a:headEnd type="none" w="med" len="med"/>
                      <a:tailEnd type="none" w="med" len="med"/>
                    </a:lnT>
                    <a:lnB>
                      <a:noFill/>
                    </a:lnB>
                    <a:solidFill>
                      <a:srgbClr val="D8D8D8"/>
                    </a:solidFill>
                  </a:tcPr>
                </a:tc>
                <a:tc>
                  <a:txBody>
                    <a:bodyPr/>
                    <a:lstStyle/>
                    <a:p>
                      <a:pPr algn="ctr">
                        <a:lnSpc>
                          <a:spcPct val="115000"/>
                        </a:lnSpc>
                        <a:spcAft>
                          <a:spcPts val="1000"/>
                        </a:spcAft>
                      </a:pPr>
                      <a:r>
                        <a:rPr lang="tr-TR" sz="1600" dirty="0">
                          <a:latin typeface="Corbel" pitchFamily="34" charset="0"/>
                          <a:ea typeface="Calibri"/>
                          <a:cs typeface="Times New Roman"/>
                        </a:rPr>
                        <a:t>556</a:t>
                      </a:r>
                    </a:p>
                  </a:txBody>
                  <a:tcPr marL="49501" marR="49501" marT="0" marB="0" anchor="ctr">
                    <a:lnL>
                      <a:noFill/>
                    </a:lnL>
                    <a:lnR>
                      <a:noFill/>
                    </a:lnR>
                    <a:lnT w="28575" cap="flat" cmpd="sng" algn="ctr">
                      <a:solidFill>
                        <a:srgbClr val="000000"/>
                      </a:solidFill>
                      <a:prstDash val="solid"/>
                      <a:round/>
                      <a:headEnd type="none" w="med" len="med"/>
                      <a:tailEnd type="none" w="med" len="med"/>
                    </a:lnT>
                    <a:lnB>
                      <a:noFill/>
                    </a:lnB>
                    <a:solidFill>
                      <a:srgbClr val="D8D8D8"/>
                    </a:solidFill>
                  </a:tcPr>
                </a:tc>
                <a:tc>
                  <a:txBody>
                    <a:bodyPr/>
                    <a:lstStyle/>
                    <a:p>
                      <a:pPr marL="0" algn="ctr" defTabSz="914400" rtl="0" eaLnBrk="1" latinLnBrk="0" hangingPunct="1">
                        <a:lnSpc>
                          <a:spcPct val="115000"/>
                        </a:lnSpc>
                        <a:spcAft>
                          <a:spcPts val="1000"/>
                        </a:spcAft>
                      </a:pPr>
                      <a:r>
                        <a:rPr lang="tr-TR" sz="1600" kern="1200" dirty="0">
                          <a:solidFill>
                            <a:schemeClr val="tx1"/>
                          </a:solidFill>
                          <a:latin typeface="Corbel" pitchFamily="34" charset="0"/>
                          <a:ea typeface="Calibri"/>
                          <a:cs typeface="Times New Roman"/>
                        </a:rPr>
                        <a:t>622</a:t>
                      </a:r>
                    </a:p>
                  </a:txBody>
                  <a:tcPr marL="49501" marR="49501" marT="0" marB="0" anchor="ctr">
                    <a:lnL>
                      <a:noFill/>
                    </a:lnL>
                    <a:lnR>
                      <a:noFill/>
                    </a:lnR>
                    <a:lnT w="28575" cap="flat" cmpd="sng" algn="ctr">
                      <a:solidFill>
                        <a:srgbClr val="000000"/>
                      </a:solidFill>
                      <a:prstDash val="solid"/>
                      <a:round/>
                      <a:headEnd type="none" w="med" len="med"/>
                      <a:tailEnd type="none" w="med" len="med"/>
                    </a:lnT>
                    <a:lnB>
                      <a:noFill/>
                    </a:lnB>
                    <a:solidFill>
                      <a:srgbClr val="D8D8D8"/>
                    </a:solidFill>
                  </a:tcPr>
                </a:tc>
                <a:tc>
                  <a:txBody>
                    <a:bodyPr/>
                    <a:lstStyle/>
                    <a:p>
                      <a:pPr algn="ctr">
                        <a:lnSpc>
                          <a:spcPct val="115000"/>
                        </a:lnSpc>
                        <a:spcAft>
                          <a:spcPts val="1000"/>
                        </a:spcAft>
                      </a:pPr>
                      <a:r>
                        <a:rPr lang="tr-TR" sz="1600" dirty="0" smtClean="0">
                          <a:latin typeface="Corbel" pitchFamily="34" charset="0"/>
                          <a:ea typeface="Calibri"/>
                          <a:cs typeface="Times New Roman"/>
                        </a:rPr>
                        <a:t>855</a:t>
                      </a:r>
                      <a:endParaRPr lang="tr-TR" sz="1600" dirty="0">
                        <a:latin typeface="Corbel" pitchFamily="34" charset="0"/>
                        <a:ea typeface="Calibri"/>
                        <a:cs typeface="Times New Roman"/>
                      </a:endParaRPr>
                    </a:p>
                  </a:txBody>
                  <a:tcPr marL="49501" marR="49501" marT="0" marB="0" anchor="ctr">
                    <a:lnL>
                      <a:noFill/>
                    </a:lnL>
                    <a:lnR>
                      <a:noFill/>
                    </a:lnR>
                    <a:lnT w="28575" cap="flat" cmpd="sng" algn="ctr">
                      <a:solidFill>
                        <a:srgbClr val="000000"/>
                      </a:solidFill>
                      <a:prstDash val="solid"/>
                      <a:round/>
                      <a:headEnd type="none" w="med" len="med"/>
                      <a:tailEnd type="none" w="med" len="med"/>
                    </a:lnT>
                    <a:lnB>
                      <a:noFill/>
                    </a:lnB>
                    <a:solidFill>
                      <a:srgbClr val="D8D8D8"/>
                    </a:solidFill>
                  </a:tcPr>
                </a:tc>
                <a:tc>
                  <a:txBody>
                    <a:bodyPr/>
                    <a:lstStyle/>
                    <a:p>
                      <a:pPr algn="ctr">
                        <a:lnSpc>
                          <a:spcPct val="115000"/>
                        </a:lnSpc>
                        <a:spcAft>
                          <a:spcPts val="1000"/>
                        </a:spcAft>
                      </a:pPr>
                      <a:r>
                        <a:rPr lang="tr-TR" sz="1600" kern="1200" dirty="0" smtClean="0">
                          <a:solidFill>
                            <a:schemeClr val="tx1"/>
                          </a:solidFill>
                          <a:latin typeface="Corbel" pitchFamily="34" charset="0"/>
                          <a:ea typeface="Calibri"/>
                          <a:cs typeface="Times New Roman"/>
                        </a:rPr>
                        <a:t>1010</a:t>
                      </a:r>
                      <a:endParaRPr lang="tr-TR" sz="1600" kern="1200" dirty="0">
                        <a:solidFill>
                          <a:schemeClr val="tx1"/>
                        </a:solidFill>
                        <a:latin typeface="Corbel" pitchFamily="34" charset="0"/>
                        <a:ea typeface="Calibri"/>
                        <a:cs typeface="Times New Roman"/>
                      </a:endParaRPr>
                    </a:p>
                  </a:txBody>
                  <a:tcPr marL="49501" marR="49501" marT="0" marB="0" anchor="ctr">
                    <a:lnL>
                      <a:noFill/>
                    </a:lnL>
                    <a:lnR>
                      <a:noFill/>
                    </a:lnR>
                    <a:lnT w="28575" cap="flat" cmpd="sng" algn="ctr">
                      <a:solidFill>
                        <a:srgbClr val="000000"/>
                      </a:solidFill>
                      <a:prstDash val="solid"/>
                      <a:round/>
                      <a:headEnd type="none" w="med" len="med"/>
                      <a:tailEnd type="none" w="med" len="med"/>
                    </a:lnT>
                    <a:lnB>
                      <a:noFill/>
                    </a:lnB>
                    <a:solidFill>
                      <a:srgbClr val="D8D8D8"/>
                    </a:solidFill>
                  </a:tcPr>
                </a:tc>
                <a:tc>
                  <a:txBody>
                    <a:bodyPr/>
                    <a:lstStyle/>
                    <a:p>
                      <a:pPr algn="ctr">
                        <a:lnSpc>
                          <a:spcPct val="115000"/>
                        </a:lnSpc>
                        <a:spcAft>
                          <a:spcPts val="1000"/>
                        </a:spcAft>
                      </a:pPr>
                      <a:r>
                        <a:rPr lang="tr-TR" sz="1600" kern="1200" dirty="0" smtClean="0">
                          <a:solidFill>
                            <a:schemeClr val="tx1"/>
                          </a:solidFill>
                          <a:latin typeface="Corbel" pitchFamily="34" charset="0"/>
                          <a:ea typeface="Calibri"/>
                          <a:cs typeface="Times New Roman"/>
                        </a:rPr>
                        <a:t>1131</a:t>
                      </a:r>
                      <a:endParaRPr lang="tr-TR" sz="1600" kern="1200" dirty="0">
                        <a:solidFill>
                          <a:schemeClr val="tx1"/>
                        </a:solidFill>
                        <a:latin typeface="Corbel" pitchFamily="34" charset="0"/>
                        <a:ea typeface="Calibri"/>
                        <a:cs typeface="Times New Roman"/>
                      </a:endParaRPr>
                    </a:p>
                  </a:txBody>
                  <a:tcPr marL="49501" marR="49501" marT="0" marB="0" anchor="ctr">
                    <a:lnL>
                      <a:noFill/>
                    </a:lnL>
                    <a:lnR>
                      <a:noFill/>
                    </a:lnR>
                    <a:lnT w="28575" cap="flat" cmpd="sng" algn="ctr">
                      <a:solidFill>
                        <a:srgbClr val="000000"/>
                      </a:solidFill>
                      <a:prstDash val="solid"/>
                      <a:round/>
                      <a:headEnd type="none" w="med" len="med"/>
                      <a:tailEnd type="none" w="med" len="med"/>
                    </a:lnT>
                    <a:lnB>
                      <a:noFill/>
                    </a:lnB>
                    <a:solidFill>
                      <a:srgbClr val="D8D8D8"/>
                    </a:solidFill>
                  </a:tcPr>
                </a:tc>
              </a:tr>
              <a:tr h="750359">
                <a:tc>
                  <a:txBody>
                    <a:bodyPr/>
                    <a:lstStyle/>
                    <a:p>
                      <a:pPr>
                        <a:lnSpc>
                          <a:spcPct val="115000"/>
                        </a:lnSpc>
                        <a:spcAft>
                          <a:spcPts val="1000"/>
                        </a:spcAft>
                      </a:pPr>
                      <a:r>
                        <a:rPr lang="tr-TR" sz="1400" b="1" dirty="0">
                          <a:solidFill>
                            <a:srgbClr val="FFFFFF"/>
                          </a:solidFill>
                          <a:latin typeface="Corbel" pitchFamily="34" charset="0"/>
                          <a:ea typeface="Calibri"/>
                          <a:cs typeface="Times New Roman"/>
                        </a:rPr>
                        <a:t>Panelist Sayısı </a:t>
                      </a:r>
                      <a:endParaRPr lang="tr-TR" sz="1400" dirty="0">
                        <a:latin typeface="Corbel" pitchFamily="34" charset="0"/>
                        <a:ea typeface="Calibri"/>
                        <a:cs typeface="Times New Roman"/>
                      </a:endParaRPr>
                    </a:p>
                  </a:txBody>
                  <a:tcPr marL="49501" marR="49501" marT="0" marB="0" anchor="ctr">
                    <a:lnL>
                      <a:noFill/>
                    </a:lnL>
                    <a:lnR>
                      <a:noFill/>
                    </a:lnR>
                    <a:lnT>
                      <a:noFill/>
                    </a:lnT>
                    <a:lnB>
                      <a:noFill/>
                    </a:lnB>
                    <a:solidFill>
                      <a:srgbClr val="4F81BD"/>
                    </a:solidFill>
                  </a:tcPr>
                </a:tc>
                <a:tc>
                  <a:txBody>
                    <a:bodyPr/>
                    <a:lstStyle/>
                    <a:p>
                      <a:pPr algn="ctr">
                        <a:lnSpc>
                          <a:spcPct val="115000"/>
                        </a:lnSpc>
                        <a:spcAft>
                          <a:spcPts val="1000"/>
                        </a:spcAft>
                      </a:pPr>
                      <a:r>
                        <a:rPr lang="tr-TR" sz="1600" b="1" kern="1200" dirty="0">
                          <a:ln w="10541" cmpd="sng">
                            <a:solidFill>
                              <a:schemeClr val="accent1">
                                <a:shade val="88000"/>
                                <a:satMod val="110000"/>
                              </a:schemeClr>
                            </a:solidFill>
                            <a:prstDash val="solid"/>
                          </a:ln>
                          <a:solidFill>
                            <a:srgbClr val="002056"/>
                          </a:solidFill>
                          <a:latin typeface="Corbel" pitchFamily="34" charset="0"/>
                          <a:ea typeface="+mn-ea"/>
                          <a:cs typeface="+mn-cs"/>
                        </a:rPr>
                        <a:t>423</a:t>
                      </a:r>
                    </a:p>
                  </a:txBody>
                  <a:tcPr marL="49501" marR="49501" marT="0" marB="0" anchor="ctr">
                    <a:lnL>
                      <a:noFill/>
                    </a:lnL>
                    <a:lnR>
                      <a:noFill/>
                    </a:lnR>
                    <a:lnT>
                      <a:noFill/>
                    </a:lnT>
                    <a:lnB>
                      <a:noFill/>
                    </a:lnB>
                    <a:solidFill>
                      <a:schemeClr val="bg1"/>
                    </a:solidFill>
                  </a:tcPr>
                </a:tc>
                <a:tc>
                  <a:txBody>
                    <a:bodyPr/>
                    <a:lstStyle/>
                    <a:p>
                      <a:pPr algn="ctr">
                        <a:lnSpc>
                          <a:spcPct val="115000"/>
                        </a:lnSpc>
                        <a:spcAft>
                          <a:spcPts val="1000"/>
                        </a:spcAft>
                      </a:pPr>
                      <a:r>
                        <a:rPr lang="tr-TR" sz="1600" dirty="0">
                          <a:latin typeface="Corbel" pitchFamily="34" charset="0"/>
                          <a:ea typeface="Calibri"/>
                          <a:cs typeface="Times New Roman"/>
                        </a:rPr>
                        <a:t>1722</a:t>
                      </a:r>
                    </a:p>
                  </a:txBody>
                  <a:tcPr marL="49501" marR="49501" marT="0" marB="0" anchor="ctr">
                    <a:lnL>
                      <a:noFill/>
                    </a:lnL>
                    <a:lnR>
                      <a:noFill/>
                    </a:lnR>
                    <a:lnT>
                      <a:noFill/>
                    </a:lnT>
                    <a:lnB>
                      <a:noFill/>
                    </a:lnB>
                    <a:solidFill>
                      <a:schemeClr val="bg1"/>
                    </a:solidFill>
                  </a:tcPr>
                </a:tc>
                <a:tc>
                  <a:txBody>
                    <a:bodyPr/>
                    <a:lstStyle/>
                    <a:p>
                      <a:pPr algn="ctr">
                        <a:lnSpc>
                          <a:spcPct val="115000"/>
                        </a:lnSpc>
                        <a:spcAft>
                          <a:spcPts val="1000"/>
                        </a:spcAft>
                      </a:pPr>
                      <a:r>
                        <a:rPr lang="tr-TR" sz="1600" dirty="0">
                          <a:latin typeface="Corbel" pitchFamily="34" charset="0"/>
                          <a:ea typeface="Calibri"/>
                          <a:cs typeface="Times New Roman"/>
                        </a:rPr>
                        <a:t>2329</a:t>
                      </a:r>
                    </a:p>
                  </a:txBody>
                  <a:tcPr marL="49501" marR="49501" marT="0" marB="0" anchor="ctr">
                    <a:lnL>
                      <a:noFill/>
                    </a:lnL>
                    <a:lnR>
                      <a:noFill/>
                    </a:lnR>
                    <a:lnT>
                      <a:noFill/>
                    </a:lnT>
                    <a:lnB>
                      <a:noFill/>
                    </a:lnB>
                    <a:solidFill>
                      <a:schemeClr val="bg1"/>
                    </a:solidFill>
                  </a:tcPr>
                </a:tc>
                <a:tc>
                  <a:txBody>
                    <a:bodyPr/>
                    <a:lstStyle/>
                    <a:p>
                      <a:pPr algn="ctr">
                        <a:lnSpc>
                          <a:spcPct val="115000"/>
                        </a:lnSpc>
                        <a:spcAft>
                          <a:spcPts val="1000"/>
                        </a:spcAft>
                      </a:pPr>
                      <a:r>
                        <a:rPr lang="tr-TR" sz="1600" dirty="0">
                          <a:latin typeface="Corbel" pitchFamily="34" charset="0"/>
                          <a:ea typeface="Calibri"/>
                          <a:cs typeface="Times New Roman"/>
                        </a:rPr>
                        <a:t>3453</a:t>
                      </a:r>
                    </a:p>
                  </a:txBody>
                  <a:tcPr marL="49501" marR="49501" marT="0" marB="0" anchor="ctr">
                    <a:lnL>
                      <a:noFill/>
                    </a:lnL>
                    <a:lnR>
                      <a:noFill/>
                    </a:lnR>
                    <a:lnT>
                      <a:noFill/>
                    </a:lnT>
                    <a:lnB>
                      <a:noFill/>
                    </a:lnB>
                    <a:solidFill>
                      <a:schemeClr val="bg1"/>
                    </a:solidFill>
                  </a:tcPr>
                </a:tc>
                <a:tc>
                  <a:txBody>
                    <a:bodyPr/>
                    <a:lstStyle/>
                    <a:p>
                      <a:pPr algn="ctr">
                        <a:lnSpc>
                          <a:spcPct val="115000"/>
                        </a:lnSpc>
                        <a:spcAft>
                          <a:spcPts val="1000"/>
                        </a:spcAft>
                      </a:pPr>
                      <a:r>
                        <a:rPr lang="tr-TR" sz="1600" dirty="0">
                          <a:latin typeface="Corbel" pitchFamily="34" charset="0"/>
                          <a:ea typeface="Calibri"/>
                          <a:cs typeface="Times New Roman"/>
                        </a:rPr>
                        <a:t>3904</a:t>
                      </a:r>
                    </a:p>
                  </a:txBody>
                  <a:tcPr marL="49501" marR="49501" marT="0" marB="0" anchor="ctr">
                    <a:lnL>
                      <a:noFill/>
                    </a:lnL>
                    <a:lnR>
                      <a:noFill/>
                    </a:lnR>
                    <a:lnT>
                      <a:noFill/>
                    </a:lnT>
                    <a:lnB>
                      <a:noFill/>
                    </a:lnB>
                    <a:solidFill>
                      <a:schemeClr val="bg1"/>
                    </a:solidFill>
                  </a:tcPr>
                </a:tc>
                <a:tc>
                  <a:txBody>
                    <a:bodyPr/>
                    <a:lstStyle/>
                    <a:p>
                      <a:pPr algn="ctr">
                        <a:lnSpc>
                          <a:spcPct val="115000"/>
                        </a:lnSpc>
                        <a:spcAft>
                          <a:spcPts val="1000"/>
                        </a:spcAft>
                      </a:pPr>
                      <a:r>
                        <a:rPr lang="tr-TR" sz="1600" dirty="0" smtClean="0">
                          <a:latin typeface="Corbel" pitchFamily="34" charset="0"/>
                          <a:ea typeface="Calibri"/>
                          <a:cs typeface="Times New Roman"/>
                        </a:rPr>
                        <a:t>3161</a:t>
                      </a:r>
                      <a:endParaRPr lang="tr-TR" sz="1600" dirty="0">
                        <a:latin typeface="Corbel" pitchFamily="34" charset="0"/>
                        <a:ea typeface="Calibri"/>
                        <a:cs typeface="Times New Roman"/>
                      </a:endParaRPr>
                    </a:p>
                  </a:txBody>
                  <a:tcPr marL="49501" marR="49501" marT="0" marB="0" anchor="ctr">
                    <a:lnL>
                      <a:noFill/>
                    </a:lnL>
                    <a:lnR>
                      <a:noFill/>
                    </a:lnR>
                    <a:lnT>
                      <a:noFill/>
                    </a:lnT>
                    <a:lnB>
                      <a:noFill/>
                    </a:lnB>
                    <a:solidFill>
                      <a:schemeClr val="bg1"/>
                    </a:solidFill>
                  </a:tcPr>
                </a:tc>
                <a:tc>
                  <a:txBody>
                    <a:bodyPr/>
                    <a:lstStyle/>
                    <a:p>
                      <a:pPr algn="ctr">
                        <a:lnSpc>
                          <a:spcPct val="115000"/>
                        </a:lnSpc>
                        <a:spcAft>
                          <a:spcPts val="1000"/>
                        </a:spcAft>
                      </a:pPr>
                      <a:r>
                        <a:rPr lang="tr-TR" sz="1600" dirty="0">
                          <a:latin typeface="Corbel" pitchFamily="34" charset="0"/>
                          <a:ea typeface="Calibri"/>
                          <a:cs typeface="Times New Roman"/>
                        </a:rPr>
                        <a:t>3491</a:t>
                      </a:r>
                    </a:p>
                  </a:txBody>
                  <a:tcPr marL="49501" marR="49501" marT="0" marB="0" anchor="ctr">
                    <a:lnL>
                      <a:noFill/>
                    </a:lnL>
                    <a:lnR>
                      <a:noFill/>
                    </a:lnR>
                    <a:lnT>
                      <a:noFill/>
                    </a:lnT>
                    <a:lnB>
                      <a:noFill/>
                    </a:lnB>
                    <a:solidFill>
                      <a:schemeClr val="bg1"/>
                    </a:solidFill>
                  </a:tcPr>
                </a:tc>
                <a:tc>
                  <a:txBody>
                    <a:bodyPr/>
                    <a:lstStyle/>
                    <a:p>
                      <a:pPr algn="ctr">
                        <a:lnSpc>
                          <a:spcPct val="115000"/>
                        </a:lnSpc>
                        <a:spcAft>
                          <a:spcPts val="1000"/>
                        </a:spcAft>
                      </a:pPr>
                      <a:r>
                        <a:rPr lang="tr-TR" sz="1600" dirty="0" smtClean="0">
                          <a:latin typeface="Corbel" pitchFamily="34" charset="0"/>
                          <a:ea typeface="Calibri"/>
                          <a:cs typeface="Times New Roman"/>
                        </a:rPr>
                        <a:t>3271</a:t>
                      </a:r>
                      <a:endParaRPr lang="tr-TR" sz="1600" dirty="0">
                        <a:latin typeface="Corbel" pitchFamily="34" charset="0"/>
                        <a:ea typeface="Calibri"/>
                        <a:cs typeface="Times New Roman"/>
                      </a:endParaRPr>
                    </a:p>
                  </a:txBody>
                  <a:tcPr marL="49501" marR="49501" marT="0" marB="0" anchor="ctr">
                    <a:lnL>
                      <a:noFill/>
                    </a:lnL>
                    <a:lnR>
                      <a:noFill/>
                    </a:lnR>
                    <a:lnT>
                      <a:noFill/>
                    </a:lnT>
                    <a:lnB>
                      <a:noFill/>
                    </a:lnB>
                    <a:solidFill>
                      <a:schemeClr val="bg1"/>
                    </a:solidFill>
                  </a:tcPr>
                </a:tc>
                <a:tc>
                  <a:txBody>
                    <a:bodyPr/>
                    <a:lstStyle/>
                    <a:p>
                      <a:pPr marL="0" algn="ctr" defTabSz="914400" rtl="0" eaLnBrk="1" latinLnBrk="0" hangingPunct="1">
                        <a:lnSpc>
                          <a:spcPct val="115000"/>
                        </a:lnSpc>
                        <a:spcAft>
                          <a:spcPts val="1000"/>
                        </a:spcAft>
                      </a:pPr>
                      <a:r>
                        <a:rPr lang="tr-TR" sz="1600" kern="1200" dirty="0" smtClean="0">
                          <a:solidFill>
                            <a:schemeClr val="tx1"/>
                          </a:solidFill>
                          <a:latin typeface="Corbel" pitchFamily="34" charset="0"/>
                          <a:ea typeface="Calibri"/>
                          <a:cs typeface="Times New Roman"/>
                        </a:rPr>
                        <a:t>3577</a:t>
                      </a:r>
                      <a:endParaRPr lang="tr-TR" sz="1600" kern="1200" dirty="0">
                        <a:solidFill>
                          <a:schemeClr val="tx1"/>
                        </a:solidFill>
                        <a:latin typeface="Corbel" pitchFamily="34" charset="0"/>
                        <a:ea typeface="Calibri"/>
                        <a:cs typeface="Times New Roman"/>
                      </a:endParaRPr>
                    </a:p>
                  </a:txBody>
                  <a:tcPr marL="49501" marR="49501" marT="0" marB="0" anchor="ctr">
                    <a:lnL>
                      <a:noFill/>
                    </a:lnL>
                    <a:lnR>
                      <a:noFill/>
                    </a:lnR>
                    <a:lnT>
                      <a:noFill/>
                    </a:lnT>
                    <a:lnB>
                      <a:noFill/>
                    </a:lnB>
                    <a:solidFill>
                      <a:schemeClr val="bg1"/>
                    </a:solidFill>
                  </a:tcPr>
                </a:tc>
                <a:tc>
                  <a:txBody>
                    <a:bodyPr/>
                    <a:lstStyle/>
                    <a:p>
                      <a:pPr algn="ctr">
                        <a:lnSpc>
                          <a:spcPct val="115000"/>
                        </a:lnSpc>
                        <a:spcAft>
                          <a:spcPts val="1000"/>
                        </a:spcAft>
                      </a:pPr>
                      <a:r>
                        <a:rPr lang="tr-TR" sz="1600" kern="1200" dirty="0" smtClean="0">
                          <a:solidFill>
                            <a:schemeClr val="tx1"/>
                          </a:solidFill>
                          <a:latin typeface="Corbel" pitchFamily="34" charset="0"/>
                          <a:ea typeface="Calibri"/>
                          <a:cs typeface="Times New Roman"/>
                        </a:rPr>
                        <a:t>4849</a:t>
                      </a:r>
                      <a:endParaRPr lang="tr-TR" sz="1600" kern="1200" dirty="0">
                        <a:solidFill>
                          <a:schemeClr val="tx1"/>
                        </a:solidFill>
                        <a:latin typeface="Corbel" pitchFamily="34" charset="0"/>
                        <a:ea typeface="Calibri"/>
                        <a:cs typeface="Times New Roman"/>
                      </a:endParaRPr>
                    </a:p>
                  </a:txBody>
                  <a:tcPr marL="49501" marR="49501" marT="0" marB="0" anchor="ctr">
                    <a:lnL>
                      <a:noFill/>
                    </a:lnL>
                    <a:lnR>
                      <a:noFill/>
                    </a:lnR>
                    <a:lnT>
                      <a:noFill/>
                    </a:lnT>
                    <a:lnB>
                      <a:noFill/>
                    </a:lnB>
                    <a:solidFill>
                      <a:schemeClr val="bg1"/>
                    </a:solidFill>
                  </a:tcPr>
                </a:tc>
                <a:tc>
                  <a:txBody>
                    <a:bodyPr/>
                    <a:lstStyle/>
                    <a:p>
                      <a:pPr algn="ctr">
                        <a:lnSpc>
                          <a:spcPct val="115000"/>
                        </a:lnSpc>
                        <a:spcAft>
                          <a:spcPts val="1000"/>
                        </a:spcAft>
                      </a:pPr>
                      <a:r>
                        <a:rPr lang="tr-TR" sz="1600" kern="1200" dirty="0" smtClean="0">
                          <a:solidFill>
                            <a:schemeClr val="tx1"/>
                          </a:solidFill>
                          <a:latin typeface="Corbel" pitchFamily="34" charset="0"/>
                          <a:ea typeface="Calibri"/>
                          <a:cs typeface="Times New Roman"/>
                        </a:rPr>
                        <a:t>5794</a:t>
                      </a:r>
                      <a:endParaRPr lang="tr-TR" sz="1600" kern="1200" dirty="0">
                        <a:solidFill>
                          <a:schemeClr val="tx1"/>
                        </a:solidFill>
                        <a:latin typeface="Corbel" pitchFamily="34" charset="0"/>
                        <a:ea typeface="Calibri"/>
                        <a:cs typeface="Times New Roman"/>
                      </a:endParaRPr>
                    </a:p>
                  </a:txBody>
                  <a:tcPr marL="49501" marR="49501" marT="0" marB="0" anchor="ctr">
                    <a:lnL>
                      <a:noFill/>
                    </a:lnL>
                    <a:lnR>
                      <a:noFill/>
                    </a:lnR>
                    <a:lnT>
                      <a:noFill/>
                    </a:lnT>
                    <a:lnB>
                      <a:noFill/>
                    </a:lnB>
                    <a:solidFill>
                      <a:schemeClr val="bg1"/>
                    </a:solidFill>
                  </a:tcPr>
                </a:tc>
                <a:tc>
                  <a:txBody>
                    <a:bodyPr/>
                    <a:lstStyle/>
                    <a:p>
                      <a:pPr algn="ctr">
                        <a:lnSpc>
                          <a:spcPct val="115000"/>
                        </a:lnSpc>
                        <a:spcAft>
                          <a:spcPts val="1000"/>
                        </a:spcAft>
                      </a:pPr>
                      <a:r>
                        <a:rPr lang="tr-TR" sz="1600" b="1" kern="1200" dirty="0" smtClean="0">
                          <a:ln w="10541" cmpd="sng">
                            <a:solidFill>
                              <a:schemeClr val="accent1">
                                <a:shade val="88000"/>
                                <a:satMod val="110000"/>
                              </a:schemeClr>
                            </a:solidFill>
                            <a:prstDash val="solid"/>
                          </a:ln>
                          <a:solidFill>
                            <a:srgbClr val="002056"/>
                          </a:solidFill>
                          <a:latin typeface="Corbel" pitchFamily="34" charset="0"/>
                          <a:ea typeface="+mn-ea"/>
                          <a:cs typeface="+mn-cs"/>
                        </a:rPr>
                        <a:t>6402</a:t>
                      </a:r>
                      <a:endParaRPr lang="tr-TR" sz="1600" b="1" kern="1200" dirty="0">
                        <a:ln w="10541" cmpd="sng">
                          <a:solidFill>
                            <a:schemeClr val="accent1">
                              <a:shade val="88000"/>
                              <a:satMod val="110000"/>
                            </a:schemeClr>
                          </a:solidFill>
                          <a:prstDash val="solid"/>
                        </a:ln>
                        <a:solidFill>
                          <a:srgbClr val="002056"/>
                        </a:solidFill>
                        <a:latin typeface="Corbel" pitchFamily="34" charset="0"/>
                        <a:ea typeface="+mn-ea"/>
                        <a:cs typeface="+mn-cs"/>
                      </a:endParaRPr>
                    </a:p>
                  </a:txBody>
                  <a:tcPr marL="49501" marR="49501" marT="0" marB="0" anchor="ctr">
                    <a:lnL>
                      <a:noFill/>
                    </a:lnL>
                    <a:lnR>
                      <a:noFill/>
                    </a:lnR>
                    <a:lnT>
                      <a:noFill/>
                    </a:lnT>
                    <a:lnB>
                      <a:noFill/>
                    </a:lnB>
                    <a:solidFill>
                      <a:schemeClr val="bg1"/>
                    </a:solidFill>
                  </a:tcPr>
                </a:tc>
              </a:tr>
              <a:tr h="890351">
                <a:tc>
                  <a:txBody>
                    <a:bodyPr/>
                    <a:lstStyle/>
                    <a:p>
                      <a:pPr>
                        <a:lnSpc>
                          <a:spcPct val="115000"/>
                        </a:lnSpc>
                        <a:spcAft>
                          <a:spcPts val="1000"/>
                        </a:spcAft>
                      </a:pPr>
                      <a:r>
                        <a:rPr lang="tr-TR" sz="1400" b="1" dirty="0">
                          <a:solidFill>
                            <a:srgbClr val="FFFFFF"/>
                          </a:solidFill>
                          <a:latin typeface="Corbel" pitchFamily="34" charset="0"/>
                          <a:ea typeface="Calibri"/>
                          <a:cs typeface="Times New Roman"/>
                        </a:rPr>
                        <a:t>Panellerde Değerlendirilen Proje Sayısı </a:t>
                      </a:r>
                      <a:endParaRPr lang="tr-TR" sz="1400" dirty="0">
                        <a:latin typeface="Corbel" pitchFamily="34" charset="0"/>
                        <a:ea typeface="Calibri"/>
                        <a:cs typeface="Times New Roman"/>
                      </a:endParaRPr>
                    </a:p>
                  </a:txBody>
                  <a:tcPr marL="49501" marR="49501" marT="0" marB="0" anchor="ctr">
                    <a:lnL>
                      <a:noFill/>
                    </a:lnL>
                    <a:lnR>
                      <a:noFill/>
                    </a:lnR>
                    <a:lnT>
                      <a:noFill/>
                    </a:lnT>
                    <a:lnB>
                      <a:noFill/>
                    </a:lnB>
                    <a:solidFill>
                      <a:srgbClr val="4F81BD"/>
                    </a:solidFill>
                  </a:tcPr>
                </a:tc>
                <a:tc>
                  <a:txBody>
                    <a:bodyPr/>
                    <a:lstStyle/>
                    <a:p>
                      <a:pPr algn="ctr">
                        <a:lnSpc>
                          <a:spcPct val="115000"/>
                        </a:lnSpc>
                        <a:spcAft>
                          <a:spcPts val="1000"/>
                        </a:spcAft>
                      </a:pPr>
                      <a:r>
                        <a:rPr lang="tr-TR" sz="1600" dirty="0">
                          <a:latin typeface="Corbel" pitchFamily="34" charset="0"/>
                          <a:ea typeface="Calibri"/>
                          <a:cs typeface="Times New Roman"/>
                        </a:rPr>
                        <a:t>980</a:t>
                      </a:r>
                    </a:p>
                  </a:txBody>
                  <a:tcPr marL="49501" marR="49501" marT="0" marB="0" anchor="ctr">
                    <a:lnL>
                      <a:noFill/>
                    </a:lnL>
                    <a:lnR>
                      <a:noFill/>
                    </a:lnR>
                    <a:lnT>
                      <a:noFill/>
                    </a:lnT>
                    <a:lnB>
                      <a:noFill/>
                    </a:lnB>
                    <a:solidFill>
                      <a:srgbClr val="D8D8D8"/>
                    </a:solidFill>
                  </a:tcPr>
                </a:tc>
                <a:tc>
                  <a:txBody>
                    <a:bodyPr/>
                    <a:lstStyle/>
                    <a:p>
                      <a:pPr algn="ctr">
                        <a:lnSpc>
                          <a:spcPct val="115000"/>
                        </a:lnSpc>
                        <a:spcAft>
                          <a:spcPts val="1000"/>
                        </a:spcAft>
                      </a:pPr>
                      <a:r>
                        <a:rPr lang="tr-TR" sz="1600" dirty="0">
                          <a:latin typeface="Corbel" pitchFamily="34" charset="0"/>
                          <a:ea typeface="Calibri"/>
                          <a:cs typeface="Times New Roman"/>
                        </a:rPr>
                        <a:t>3364</a:t>
                      </a:r>
                    </a:p>
                  </a:txBody>
                  <a:tcPr marL="49501" marR="49501" marT="0" marB="0" anchor="ctr">
                    <a:lnL>
                      <a:noFill/>
                    </a:lnL>
                    <a:lnR>
                      <a:noFill/>
                    </a:lnR>
                    <a:lnT>
                      <a:noFill/>
                    </a:lnT>
                    <a:lnB>
                      <a:noFill/>
                    </a:lnB>
                    <a:solidFill>
                      <a:srgbClr val="D8D8D8"/>
                    </a:solidFill>
                  </a:tcPr>
                </a:tc>
                <a:tc>
                  <a:txBody>
                    <a:bodyPr/>
                    <a:lstStyle/>
                    <a:p>
                      <a:pPr algn="ctr">
                        <a:lnSpc>
                          <a:spcPct val="115000"/>
                        </a:lnSpc>
                        <a:spcAft>
                          <a:spcPts val="1000"/>
                        </a:spcAft>
                      </a:pPr>
                      <a:r>
                        <a:rPr lang="tr-TR" sz="1600" dirty="0">
                          <a:latin typeface="Corbel" pitchFamily="34" charset="0"/>
                          <a:ea typeface="Calibri"/>
                          <a:cs typeface="Times New Roman"/>
                        </a:rPr>
                        <a:t>2715</a:t>
                      </a:r>
                    </a:p>
                  </a:txBody>
                  <a:tcPr marL="49501" marR="49501" marT="0" marB="0" anchor="ctr">
                    <a:lnL>
                      <a:noFill/>
                    </a:lnL>
                    <a:lnR>
                      <a:noFill/>
                    </a:lnR>
                    <a:lnT>
                      <a:noFill/>
                    </a:lnT>
                    <a:lnB>
                      <a:noFill/>
                    </a:lnB>
                    <a:solidFill>
                      <a:srgbClr val="D8D8D8"/>
                    </a:solidFill>
                  </a:tcPr>
                </a:tc>
                <a:tc>
                  <a:txBody>
                    <a:bodyPr/>
                    <a:lstStyle/>
                    <a:p>
                      <a:pPr algn="ctr">
                        <a:lnSpc>
                          <a:spcPct val="115000"/>
                        </a:lnSpc>
                        <a:spcAft>
                          <a:spcPts val="1000"/>
                        </a:spcAft>
                      </a:pPr>
                      <a:r>
                        <a:rPr lang="tr-TR" sz="1600" dirty="0">
                          <a:latin typeface="Corbel" pitchFamily="34" charset="0"/>
                          <a:ea typeface="Calibri"/>
                          <a:cs typeface="Times New Roman"/>
                        </a:rPr>
                        <a:t>3330</a:t>
                      </a:r>
                    </a:p>
                  </a:txBody>
                  <a:tcPr marL="49501" marR="49501" marT="0" marB="0" anchor="ctr">
                    <a:lnL>
                      <a:noFill/>
                    </a:lnL>
                    <a:lnR>
                      <a:noFill/>
                    </a:lnR>
                    <a:lnT>
                      <a:noFill/>
                    </a:lnT>
                    <a:lnB>
                      <a:noFill/>
                    </a:lnB>
                    <a:solidFill>
                      <a:srgbClr val="D8D8D8"/>
                    </a:solidFill>
                  </a:tcPr>
                </a:tc>
                <a:tc>
                  <a:txBody>
                    <a:bodyPr/>
                    <a:lstStyle/>
                    <a:p>
                      <a:pPr algn="ctr">
                        <a:lnSpc>
                          <a:spcPct val="115000"/>
                        </a:lnSpc>
                        <a:spcAft>
                          <a:spcPts val="1000"/>
                        </a:spcAft>
                      </a:pPr>
                      <a:r>
                        <a:rPr lang="tr-TR" sz="1600" dirty="0">
                          <a:latin typeface="Corbel" pitchFamily="34" charset="0"/>
                          <a:ea typeface="Calibri"/>
                          <a:cs typeface="Times New Roman"/>
                        </a:rPr>
                        <a:t>3126</a:t>
                      </a:r>
                    </a:p>
                  </a:txBody>
                  <a:tcPr marL="49501" marR="49501" marT="0" marB="0" anchor="ctr">
                    <a:lnL>
                      <a:noFill/>
                    </a:lnL>
                    <a:lnR>
                      <a:noFill/>
                    </a:lnR>
                    <a:lnT>
                      <a:noFill/>
                    </a:lnT>
                    <a:lnB>
                      <a:noFill/>
                    </a:lnB>
                    <a:solidFill>
                      <a:srgbClr val="D8D8D8"/>
                    </a:solidFill>
                  </a:tcPr>
                </a:tc>
                <a:tc>
                  <a:txBody>
                    <a:bodyPr/>
                    <a:lstStyle/>
                    <a:p>
                      <a:pPr algn="ctr">
                        <a:lnSpc>
                          <a:spcPct val="115000"/>
                        </a:lnSpc>
                        <a:spcAft>
                          <a:spcPts val="1000"/>
                        </a:spcAft>
                      </a:pPr>
                      <a:r>
                        <a:rPr lang="tr-TR" sz="1600" dirty="0" smtClean="0">
                          <a:latin typeface="Corbel" pitchFamily="34" charset="0"/>
                          <a:ea typeface="Calibri"/>
                          <a:cs typeface="Times New Roman"/>
                        </a:rPr>
                        <a:t>2600</a:t>
                      </a:r>
                      <a:endParaRPr lang="tr-TR" sz="1600" dirty="0">
                        <a:latin typeface="Corbel" pitchFamily="34" charset="0"/>
                        <a:ea typeface="Calibri"/>
                        <a:cs typeface="Times New Roman"/>
                      </a:endParaRPr>
                    </a:p>
                  </a:txBody>
                  <a:tcPr marL="49501" marR="49501" marT="0" marB="0" anchor="ctr">
                    <a:lnL>
                      <a:noFill/>
                    </a:lnL>
                    <a:lnR>
                      <a:noFill/>
                    </a:lnR>
                    <a:lnT>
                      <a:noFill/>
                    </a:lnT>
                    <a:lnB>
                      <a:noFill/>
                    </a:lnB>
                    <a:solidFill>
                      <a:srgbClr val="D8D8D8"/>
                    </a:solidFill>
                  </a:tcPr>
                </a:tc>
                <a:tc>
                  <a:txBody>
                    <a:bodyPr/>
                    <a:lstStyle/>
                    <a:p>
                      <a:pPr algn="ctr">
                        <a:lnSpc>
                          <a:spcPct val="115000"/>
                        </a:lnSpc>
                        <a:spcAft>
                          <a:spcPts val="1000"/>
                        </a:spcAft>
                      </a:pPr>
                      <a:r>
                        <a:rPr lang="tr-TR" sz="1600" dirty="0" smtClean="0">
                          <a:latin typeface="Corbel" pitchFamily="34" charset="0"/>
                          <a:ea typeface="Calibri"/>
                          <a:cs typeface="Times New Roman"/>
                        </a:rPr>
                        <a:t>2809</a:t>
                      </a:r>
                      <a:endParaRPr lang="tr-TR" sz="1600" dirty="0">
                        <a:latin typeface="Corbel" pitchFamily="34" charset="0"/>
                        <a:ea typeface="Calibri"/>
                        <a:cs typeface="Times New Roman"/>
                      </a:endParaRPr>
                    </a:p>
                  </a:txBody>
                  <a:tcPr marL="49501" marR="49501" marT="0" marB="0" anchor="ctr">
                    <a:lnL>
                      <a:noFill/>
                    </a:lnL>
                    <a:lnR>
                      <a:noFill/>
                    </a:lnR>
                    <a:lnT>
                      <a:noFill/>
                    </a:lnT>
                    <a:lnB>
                      <a:noFill/>
                    </a:lnB>
                    <a:solidFill>
                      <a:srgbClr val="D8D8D8"/>
                    </a:solidFill>
                  </a:tcPr>
                </a:tc>
                <a:tc>
                  <a:txBody>
                    <a:bodyPr/>
                    <a:lstStyle/>
                    <a:p>
                      <a:pPr algn="ctr">
                        <a:lnSpc>
                          <a:spcPct val="115000"/>
                        </a:lnSpc>
                        <a:spcAft>
                          <a:spcPts val="1000"/>
                        </a:spcAft>
                      </a:pPr>
                      <a:r>
                        <a:rPr lang="tr-TR" sz="1600" dirty="0">
                          <a:latin typeface="Corbel" pitchFamily="34" charset="0"/>
                          <a:ea typeface="Calibri"/>
                          <a:cs typeface="Times New Roman"/>
                        </a:rPr>
                        <a:t>2540</a:t>
                      </a:r>
                    </a:p>
                  </a:txBody>
                  <a:tcPr marL="49501" marR="49501" marT="0" marB="0" anchor="ctr">
                    <a:lnL>
                      <a:noFill/>
                    </a:lnL>
                    <a:lnR>
                      <a:noFill/>
                    </a:lnR>
                    <a:lnT>
                      <a:noFill/>
                    </a:lnT>
                    <a:lnB>
                      <a:noFill/>
                    </a:lnB>
                    <a:solidFill>
                      <a:srgbClr val="D8D8D8"/>
                    </a:solidFill>
                  </a:tcPr>
                </a:tc>
                <a:tc>
                  <a:txBody>
                    <a:bodyPr/>
                    <a:lstStyle/>
                    <a:p>
                      <a:pPr marL="0" algn="ctr" defTabSz="914400" rtl="0" eaLnBrk="1" latinLnBrk="0" hangingPunct="1">
                        <a:lnSpc>
                          <a:spcPct val="115000"/>
                        </a:lnSpc>
                        <a:spcAft>
                          <a:spcPts val="1000"/>
                        </a:spcAft>
                      </a:pPr>
                      <a:r>
                        <a:rPr lang="tr-TR" sz="1600" kern="1200" dirty="0" smtClean="0">
                          <a:solidFill>
                            <a:schemeClr val="tx1"/>
                          </a:solidFill>
                          <a:latin typeface="Corbel" pitchFamily="34" charset="0"/>
                          <a:ea typeface="Calibri"/>
                          <a:cs typeface="Times New Roman"/>
                        </a:rPr>
                        <a:t>2807</a:t>
                      </a:r>
                      <a:endParaRPr lang="tr-TR" sz="1600" kern="1200" dirty="0">
                        <a:solidFill>
                          <a:schemeClr val="tx1"/>
                        </a:solidFill>
                        <a:latin typeface="Corbel" pitchFamily="34" charset="0"/>
                        <a:ea typeface="Calibri"/>
                        <a:cs typeface="Times New Roman"/>
                      </a:endParaRPr>
                    </a:p>
                  </a:txBody>
                  <a:tcPr marL="49501" marR="49501" marT="0" marB="0" anchor="ctr">
                    <a:lnL>
                      <a:noFill/>
                    </a:lnL>
                    <a:lnR>
                      <a:noFill/>
                    </a:lnR>
                    <a:lnT>
                      <a:noFill/>
                    </a:lnT>
                    <a:lnB>
                      <a:noFill/>
                    </a:lnB>
                    <a:solidFill>
                      <a:srgbClr val="D8D8D8"/>
                    </a:solidFill>
                  </a:tcPr>
                </a:tc>
                <a:tc>
                  <a:txBody>
                    <a:bodyPr/>
                    <a:lstStyle/>
                    <a:p>
                      <a:pPr algn="ctr">
                        <a:lnSpc>
                          <a:spcPct val="115000"/>
                        </a:lnSpc>
                        <a:spcAft>
                          <a:spcPts val="1000"/>
                        </a:spcAft>
                      </a:pPr>
                      <a:r>
                        <a:rPr lang="tr-TR" sz="1600" dirty="0" smtClean="0">
                          <a:latin typeface="Corbel" pitchFamily="34" charset="0"/>
                          <a:ea typeface="Calibri"/>
                          <a:cs typeface="Times New Roman"/>
                        </a:rPr>
                        <a:t>3600</a:t>
                      </a:r>
                      <a:endParaRPr lang="tr-TR" sz="1600" dirty="0">
                        <a:latin typeface="Corbel" pitchFamily="34" charset="0"/>
                        <a:ea typeface="Calibri"/>
                        <a:cs typeface="Times New Roman"/>
                      </a:endParaRPr>
                    </a:p>
                  </a:txBody>
                  <a:tcPr marL="49501" marR="49501" marT="0" marB="0" anchor="ctr">
                    <a:lnL>
                      <a:noFill/>
                    </a:lnL>
                    <a:lnR>
                      <a:noFill/>
                    </a:lnR>
                    <a:lnT>
                      <a:noFill/>
                    </a:lnT>
                    <a:lnB>
                      <a:noFill/>
                    </a:lnB>
                    <a:solidFill>
                      <a:srgbClr val="D8D8D8"/>
                    </a:solidFill>
                  </a:tcPr>
                </a:tc>
                <a:tc>
                  <a:txBody>
                    <a:bodyPr/>
                    <a:lstStyle/>
                    <a:p>
                      <a:pPr marL="0" algn="ctr" defTabSz="914400" rtl="0" eaLnBrk="1" latinLnBrk="0" hangingPunct="1">
                        <a:lnSpc>
                          <a:spcPct val="115000"/>
                        </a:lnSpc>
                        <a:spcAft>
                          <a:spcPts val="1000"/>
                        </a:spcAft>
                      </a:pPr>
                      <a:r>
                        <a:rPr lang="tr-TR" sz="1600" kern="1200" dirty="0" smtClean="0">
                          <a:solidFill>
                            <a:schemeClr val="tx1"/>
                          </a:solidFill>
                          <a:latin typeface="Corbel" pitchFamily="34" charset="0"/>
                          <a:ea typeface="Calibri"/>
                          <a:cs typeface="Times New Roman"/>
                        </a:rPr>
                        <a:t>4253</a:t>
                      </a:r>
                      <a:endParaRPr lang="tr-TR" sz="1600" kern="1200" dirty="0">
                        <a:solidFill>
                          <a:schemeClr val="tx1"/>
                        </a:solidFill>
                        <a:latin typeface="Corbel" pitchFamily="34" charset="0"/>
                        <a:ea typeface="Calibri"/>
                        <a:cs typeface="Times New Roman"/>
                      </a:endParaRPr>
                    </a:p>
                  </a:txBody>
                  <a:tcPr marL="49501" marR="49501" marT="0" marB="0" anchor="ctr">
                    <a:lnL>
                      <a:noFill/>
                    </a:lnL>
                    <a:lnR>
                      <a:noFill/>
                    </a:lnR>
                    <a:lnT>
                      <a:noFill/>
                    </a:lnT>
                    <a:lnB>
                      <a:noFill/>
                    </a:lnB>
                    <a:solidFill>
                      <a:srgbClr val="D8D8D8"/>
                    </a:solidFill>
                  </a:tcPr>
                </a:tc>
                <a:tc>
                  <a:txBody>
                    <a:bodyPr/>
                    <a:lstStyle/>
                    <a:p>
                      <a:pPr marL="0" algn="ctr" defTabSz="914400" rtl="0" eaLnBrk="1" latinLnBrk="0" hangingPunct="1">
                        <a:lnSpc>
                          <a:spcPct val="115000"/>
                        </a:lnSpc>
                        <a:spcAft>
                          <a:spcPts val="1000"/>
                        </a:spcAft>
                      </a:pPr>
                      <a:r>
                        <a:rPr lang="tr-TR" sz="1600" kern="1200" dirty="0" smtClean="0">
                          <a:solidFill>
                            <a:schemeClr val="tx1"/>
                          </a:solidFill>
                          <a:latin typeface="Corbel" pitchFamily="34" charset="0"/>
                          <a:ea typeface="Calibri"/>
                          <a:cs typeface="Times New Roman"/>
                        </a:rPr>
                        <a:t>4768</a:t>
                      </a:r>
                      <a:endParaRPr lang="tr-TR" sz="1600" kern="1200" dirty="0">
                        <a:solidFill>
                          <a:schemeClr val="tx1"/>
                        </a:solidFill>
                        <a:latin typeface="Corbel" pitchFamily="34" charset="0"/>
                        <a:ea typeface="Calibri"/>
                        <a:cs typeface="Times New Roman"/>
                      </a:endParaRPr>
                    </a:p>
                  </a:txBody>
                  <a:tcPr marL="49501" marR="49501" marT="0" marB="0" anchor="ctr">
                    <a:lnL>
                      <a:noFill/>
                    </a:lnL>
                    <a:lnR>
                      <a:noFill/>
                    </a:lnR>
                    <a:lnT>
                      <a:noFill/>
                    </a:lnT>
                    <a:lnB>
                      <a:noFill/>
                    </a:lnB>
                    <a:solidFill>
                      <a:srgbClr val="D8D8D8"/>
                    </a:solidFill>
                  </a:tcPr>
                </a:tc>
              </a:tr>
              <a:tr h="907849">
                <a:tc>
                  <a:txBody>
                    <a:bodyPr/>
                    <a:lstStyle/>
                    <a:p>
                      <a:pPr>
                        <a:lnSpc>
                          <a:spcPct val="115000"/>
                        </a:lnSpc>
                        <a:spcAft>
                          <a:spcPts val="1000"/>
                        </a:spcAft>
                      </a:pPr>
                      <a:r>
                        <a:rPr lang="tr-TR" sz="1400" b="1" dirty="0">
                          <a:solidFill>
                            <a:srgbClr val="FFFFFF"/>
                          </a:solidFill>
                          <a:latin typeface="Corbel" pitchFamily="34" charset="0"/>
                          <a:ea typeface="Calibri"/>
                          <a:cs typeface="Times New Roman"/>
                        </a:rPr>
                        <a:t>Panel Başına Ortalama Proje Sayısı </a:t>
                      </a:r>
                      <a:endParaRPr lang="tr-TR" sz="1400" dirty="0">
                        <a:latin typeface="Corbel" pitchFamily="34" charset="0"/>
                        <a:ea typeface="Calibri"/>
                        <a:cs typeface="Times New Roman"/>
                      </a:endParaRPr>
                    </a:p>
                  </a:txBody>
                  <a:tcPr marL="49501" marR="49501" marT="0" marB="0" anchor="ctr">
                    <a:lnL>
                      <a:noFill/>
                    </a:lnL>
                    <a:lnR>
                      <a:noFill/>
                    </a:lnR>
                    <a:lnT>
                      <a:noFill/>
                    </a:lnT>
                    <a:lnB w="28575" cap="flat" cmpd="sng" algn="ctr">
                      <a:solidFill>
                        <a:srgbClr val="000000"/>
                      </a:solidFill>
                      <a:prstDash val="solid"/>
                      <a:round/>
                      <a:headEnd type="none" w="med" len="med"/>
                      <a:tailEnd type="none" w="med" len="med"/>
                    </a:lnB>
                    <a:solidFill>
                      <a:srgbClr val="4F81BD"/>
                    </a:solidFill>
                  </a:tcPr>
                </a:tc>
                <a:tc>
                  <a:txBody>
                    <a:bodyPr/>
                    <a:lstStyle/>
                    <a:p>
                      <a:pPr algn="ctr">
                        <a:lnSpc>
                          <a:spcPct val="115000"/>
                        </a:lnSpc>
                        <a:spcAft>
                          <a:spcPts val="1000"/>
                        </a:spcAft>
                      </a:pPr>
                      <a:r>
                        <a:rPr lang="tr-TR" sz="1600" b="1" kern="1200" dirty="0">
                          <a:ln w="10541" cmpd="sng">
                            <a:solidFill>
                              <a:schemeClr val="accent1">
                                <a:shade val="88000"/>
                                <a:satMod val="110000"/>
                              </a:schemeClr>
                            </a:solidFill>
                            <a:prstDash val="solid"/>
                          </a:ln>
                          <a:solidFill>
                            <a:srgbClr val="002056"/>
                          </a:solidFill>
                          <a:latin typeface="Corbel" pitchFamily="34" charset="0"/>
                          <a:ea typeface="+mn-ea"/>
                          <a:cs typeface="+mn-cs"/>
                        </a:rPr>
                        <a:t>13,8</a:t>
                      </a:r>
                    </a:p>
                  </a:txBody>
                  <a:tcPr marL="49501" marR="49501" marT="0" marB="0" anchor="ctr">
                    <a:lnL>
                      <a:noFill/>
                    </a:lnL>
                    <a:lnR>
                      <a:noFill/>
                    </a:lnR>
                    <a:lnT>
                      <a:noFill/>
                    </a:lnT>
                    <a:lnB w="28575"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tr-TR" sz="1600" dirty="0">
                          <a:latin typeface="Corbel" pitchFamily="34" charset="0"/>
                          <a:ea typeface="Calibri"/>
                          <a:cs typeface="Times New Roman"/>
                        </a:rPr>
                        <a:t>11,8</a:t>
                      </a:r>
                    </a:p>
                  </a:txBody>
                  <a:tcPr marL="49501" marR="49501" marT="0" marB="0" anchor="ctr">
                    <a:lnL>
                      <a:noFill/>
                    </a:lnL>
                    <a:lnR>
                      <a:noFill/>
                    </a:lnR>
                    <a:lnT>
                      <a:noFill/>
                    </a:lnT>
                    <a:lnB w="28575"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tr-TR" sz="1600" dirty="0">
                          <a:latin typeface="Corbel" pitchFamily="34" charset="0"/>
                          <a:ea typeface="Calibri"/>
                          <a:cs typeface="Times New Roman"/>
                        </a:rPr>
                        <a:t>7,0</a:t>
                      </a:r>
                    </a:p>
                  </a:txBody>
                  <a:tcPr marL="49501" marR="49501" marT="0" marB="0" anchor="ctr">
                    <a:lnL>
                      <a:noFill/>
                    </a:lnL>
                    <a:lnR>
                      <a:noFill/>
                    </a:lnR>
                    <a:lnT>
                      <a:noFill/>
                    </a:lnT>
                    <a:lnB w="28575"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tr-TR" sz="1600" dirty="0">
                          <a:latin typeface="Corbel" pitchFamily="34" charset="0"/>
                          <a:ea typeface="Calibri"/>
                          <a:cs typeface="Times New Roman"/>
                        </a:rPr>
                        <a:t>6,0</a:t>
                      </a:r>
                    </a:p>
                  </a:txBody>
                  <a:tcPr marL="49501" marR="49501" marT="0" marB="0" anchor="ctr">
                    <a:lnL>
                      <a:noFill/>
                    </a:lnL>
                    <a:lnR>
                      <a:noFill/>
                    </a:lnR>
                    <a:lnT>
                      <a:noFill/>
                    </a:lnT>
                    <a:lnB w="28575"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tr-TR" sz="1600" dirty="0">
                          <a:latin typeface="Corbel" pitchFamily="34" charset="0"/>
                          <a:ea typeface="Calibri"/>
                          <a:cs typeface="Times New Roman"/>
                        </a:rPr>
                        <a:t>4,7</a:t>
                      </a:r>
                    </a:p>
                  </a:txBody>
                  <a:tcPr marL="49501" marR="49501" marT="0" marB="0" anchor="ctr">
                    <a:lnL>
                      <a:noFill/>
                    </a:lnL>
                    <a:lnR>
                      <a:noFill/>
                    </a:lnR>
                    <a:lnT>
                      <a:noFill/>
                    </a:lnT>
                    <a:lnB w="28575"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tr-TR" sz="1600" dirty="0">
                          <a:latin typeface="Corbel" pitchFamily="34" charset="0"/>
                          <a:ea typeface="Calibri"/>
                          <a:cs typeface="Times New Roman"/>
                        </a:rPr>
                        <a:t>5,0</a:t>
                      </a:r>
                    </a:p>
                  </a:txBody>
                  <a:tcPr marL="49501" marR="49501" marT="0" marB="0" anchor="ctr">
                    <a:lnL>
                      <a:noFill/>
                    </a:lnL>
                    <a:lnR>
                      <a:noFill/>
                    </a:lnR>
                    <a:lnT>
                      <a:noFill/>
                    </a:lnT>
                    <a:lnB w="28575"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tr-TR" sz="1600" dirty="0">
                          <a:latin typeface="Corbel" pitchFamily="34" charset="0"/>
                          <a:ea typeface="Calibri"/>
                          <a:cs typeface="Times New Roman"/>
                        </a:rPr>
                        <a:t>4,9</a:t>
                      </a:r>
                    </a:p>
                  </a:txBody>
                  <a:tcPr marL="49501" marR="49501" marT="0" marB="0" anchor="ctr">
                    <a:lnL>
                      <a:noFill/>
                    </a:lnL>
                    <a:lnR>
                      <a:noFill/>
                    </a:lnR>
                    <a:lnT>
                      <a:noFill/>
                    </a:lnT>
                    <a:lnB w="28575"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tr-TR" sz="1600" dirty="0">
                          <a:latin typeface="Corbel" pitchFamily="34" charset="0"/>
                          <a:ea typeface="Calibri"/>
                          <a:cs typeface="Times New Roman"/>
                        </a:rPr>
                        <a:t>4,6</a:t>
                      </a:r>
                    </a:p>
                  </a:txBody>
                  <a:tcPr marL="49501" marR="49501" marT="0" marB="0" anchor="ctr">
                    <a:lnL>
                      <a:noFill/>
                    </a:lnL>
                    <a:lnR>
                      <a:noFill/>
                    </a:lnR>
                    <a:lnT>
                      <a:noFill/>
                    </a:lnT>
                    <a:lnB w="28575" cap="flat" cmpd="sng" algn="ctr">
                      <a:solidFill>
                        <a:srgbClr val="000000"/>
                      </a:solidFill>
                      <a:prstDash val="solid"/>
                      <a:round/>
                      <a:headEnd type="none" w="med" len="med"/>
                      <a:tailEnd type="none" w="med" len="med"/>
                    </a:lnB>
                    <a:solidFill>
                      <a:schemeClr val="bg1"/>
                    </a:solidFill>
                  </a:tcPr>
                </a:tc>
                <a:tc>
                  <a:txBody>
                    <a:bodyPr/>
                    <a:lstStyle/>
                    <a:p>
                      <a:pPr marL="0" algn="ctr" defTabSz="914400" rtl="0" eaLnBrk="1" latinLnBrk="0" hangingPunct="1">
                        <a:lnSpc>
                          <a:spcPct val="115000"/>
                        </a:lnSpc>
                        <a:spcAft>
                          <a:spcPts val="1000"/>
                        </a:spcAft>
                      </a:pPr>
                      <a:r>
                        <a:rPr lang="tr-TR" sz="1600" kern="1200" dirty="0">
                          <a:solidFill>
                            <a:schemeClr val="tx1"/>
                          </a:solidFill>
                          <a:latin typeface="Corbel" pitchFamily="34" charset="0"/>
                          <a:ea typeface="Calibri"/>
                          <a:cs typeface="Times New Roman"/>
                        </a:rPr>
                        <a:t>4,5</a:t>
                      </a:r>
                    </a:p>
                  </a:txBody>
                  <a:tcPr marL="49501" marR="49501" marT="0" marB="0" anchor="ctr">
                    <a:lnL>
                      <a:noFill/>
                    </a:lnL>
                    <a:lnR>
                      <a:noFill/>
                    </a:lnR>
                    <a:lnT>
                      <a:noFill/>
                    </a:lnT>
                    <a:lnB w="28575" cap="flat" cmpd="sng" algn="ctr">
                      <a:solidFill>
                        <a:srgbClr val="000000"/>
                      </a:solidFill>
                      <a:prstDash val="solid"/>
                      <a:round/>
                      <a:headEnd type="none" w="med" len="med"/>
                      <a:tailEnd type="none" w="med" len="med"/>
                    </a:lnB>
                    <a:solidFill>
                      <a:schemeClr val="bg1"/>
                    </a:solidFill>
                  </a:tcPr>
                </a:tc>
                <a:tc>
                  <a:txBody>
                    <a:bodyPr/>
                    <a:lstStyle/>
                    <a:p>
                      <a:pPr marL="0" algn="ctr" defTabSz="914400" rtl="0" eaLnBrk="1" latinLnBrk="0" hangingPunct="1">
                        <a:lnSpc>
                          <a:spcPct val="115000"/>
                        </a:lnSpc>
                        <a:spcAft>
                          <a:spcPts val="1000"/>
                        </a:spcAft>
                      </a:pPr>
                      <a:r>
                        <a:rPr lang="tr-TR" sz="1600" kern="1200" dirty="0" smtClean="0">
                          <a:solidFill>
                            <a:schemeClr val="tx1"/>
                          </a:solidFill>
                          <a:latin typeface="Corbel" pitchFamily="34" charset="0"/>
                          <a:ea typeface="Calibri"/>
                          <a:cs typeface="Times New Roman"/>
                        </a:rPr>
                        <a:t>4,3</a:t>
                      </a:r>
                      <a:endParaRPr lang="tr-TR" sz="1600" kern="1200" dirty="0">
                        <a:solidFill>
                          <a:schemeClr val="tx1"/>
                        </a:solidFill>
                        <a:latin typeface="Corbel" pitchFamily="34" charset="0"/>
                        <a:ea typeface="Calibri"/>
                        <a:cs typeface="Times New Roman"/>
                      </a:endParaRPr>
                    </a:p>
                  </a:txBody>
                  <a:tcPr marL="49501" marR="49501" marT="0" marB="0" anchor="ctr">
                    <a:lnL>
                      <a:noFill/>
                    </a:lnL>
                    <a:lnR>
                      <a:noFill/>
                    </a:lnR>
                    <a:lnT>
                      <a:noFill/>
                    </a:lnT>
                    <a:lnB w="28575" cap="flat" cmpd="sng" algn="ctr">
                      <a:solidFill>
                        <a:srgbClr val="000000"/>
                      </a:solidFill>
                      <a:prstDash val="solid"/>
                      <a:round/>
                      <a:headEnd type="none" w="med" len="med"/>
                      <a:tailEnd type="none" w="med" len="med"/>
                    </a:lnB>
                    <a:solidFill>
                      <a:schemeClr val="bg1"/>
                    </a:solidFill>
                  </a:tcPr>
                </a:tc>
                <a:tc>
                  <a:txBody>
                    <a:bodyPr/>
                    <a:lstStyle/>
                    <a:p>
                      <a:pPr marL="0" algn="ctr" defTabSz="914400" rtl="0" eaLnBrk="1" latinLnBrk="0" hangingPunct="1">
                        <a:lnSpc>
                          <a:spcPct val="115000"/>
                        </a:lnSpc>
                        <a:spcAft>
                          <a:spcPts val="1000"/>
                        </a:spcAft>
                      </a:pPr>
                      <a:r>
                        <a:rPr lang="tr-TR" sz="1600" kern="1200" dirty="0" smtClean="0">
                          <a:solidFill>
                            <a:schemeClr val="tx1"/>
                          </a:solidFill>
                          <a:latin typeface="Corbel" pitchFamily="34" charset="0"/>
                          <a:ea typeface="Calibri"/>
                          <a:cs typeface="Times New Roman"/>
                        </a:rPr>
                        <a:t>4,2</a:t>
                      </a:r>
                      <a:endParaRPr lang="tr-TR" sz="1600" kern="1200" dirty="0">
                        <a:solidFill>
                          <a:schemeClr val="tx1"/>
                        </a:solidFill>
                        <a:latin typeface="Corbel" pitchFamily="34" charset="0"/>
                        <a:ea typeface="Calibri"/>
                        <a:cs typeface="Times New Roman"/>
                      </a:endParaRPr>
                    </a:p>
                  </a:txBody>
                  <a:tcPr marL="49501" marR="49501" marT="0" marB="0" anchor="ctr">
                    <a:lnL>
                      <a:noFill/>
                    </a:lnL>
                    <a:lnR>
                      <a:noFill/>
                    </a:lnR>
                    <a:lnT>
                      <a:noFill/>
                    </a:lnT>
                    <a:lnB w="28575"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tr-TR" sz="1600" b="1" kern="1200" dirty="0" smtClean="0">
                          <a:ln w="10541" cmpd="sng">
                            <a:solidFill>
                              <a:schemeClr val="accent1">
                                <a:shade val="88000"/>
                                <a:satMod val="110000"/>
                              </a:schemeClr>
                            </a:solidFill>
                            <a:prstDash val="solid"/>
                          </a:ln>
                          <a:solidFill>
                            <a:srgbClr val="002056"/>
                          </a:solidFill>
                          <a:latin typeface="Corbel" pitchFamily="34" charset="0"/>
                          <a:ea typeface="+mn-ea"/>
                          <a:cs typeface="+mn-cs"/>
                        </a:rPr>
                        <a:t>4,2</a:t>
                      </a:r>
                      <a:endParaRPr lang="tr-TR" sz="1600" b="1" kern="1200" dirty="0">
                        <a:ln w="10541" cmpd="sng">
                          <a:solidFill>
                            <a:schemeClr val="accent1">
                              <a:shade val="88000"/>
                              <a:satMod val="110000"/>
                            </a:schemeClr>
                          </a:solidFill>
                          <a:prstDash val="solid"/>
                        </a:ln>
                        <a:solidFill>
                          <a:srgbClr val="002056"/>
                        </a:solidFill>
                        <a:latin typeface="Corbel" pitchFamily="34" charset="0"/>
                        <a:ea typeface="+mn-ea"/>
                        <a:cs typeface="+mn-cs"/>
                      </a:endParaRPr>
                    </a:p>
                  </a:txBody>
                  <a:tcPr marL="49501" marR="49501" marT="0" marB="0" anchor="ctr">
                    <a:lnL>
                      <a:noFill/>
                    </a:lnL>
                    <a:lnR>
                      <a:noFill/>
                    </a:lnR>
                    <a:lnT>
                      <a:noFill/>
                    </a:lnT>
                    <a:lnB w="28575" cap="flat" cmpd="sng" algn="ctr">
                      <a:solidFill>
                        <a:srgbClr val="000000"/>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2409344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1 Başlık"/>
          <p:cNvSpPr>
            <a:spLocks noGrp="1"/>
          </p:cNvSpPr>
          <p:nvPr>
            <p:ph type="title"/>
          </p:nvPr>
        </p:nvSpPr>
        <p:spPr>
          <a:xfrm>
            <a:off x="820738" y="1125537"/>
            <a:ext cx="7854950" cy="1295400"/>
          </a:xfrm>
        </p:spPr>
        <p:txBody>
          <a:bodyPr anchor="t"/>
          <a:lstStyle/>
          <a:p>
            <a:pPr eaLnBrk="1" hangingPunct="1"/>
            <a:r>
              <a:rPr lang="tr-TR" sz="2600" smtClean="0">
                <a:solidFill>
                  <a:schemeClr val="tx1"/>
                </a:solidFill>
              </a:rPr>
              <a:t>’’Şans ancak hazırlanmış fikirlere güler</a:t>
            </a:r>
            <a:r>
              <a:rPr lang="en-US" sz="2600" smtClean="0">
                <a:solidFill>
                  <a:schemeClr val="tx1"/>
                </a:solidFill>
              </a:rPr>
              <a:t>.</a:t>
            </a:r>
            <a:r>
              <a:rPr lang="tr-TR" sz="2600" smtClean="0">
                <a:solidFill>
                  <a:schemeClr val="tx1"/>
                </a:solidFill>
              </a:rPr>
              <a:t>’’</a:t>
            </a:r>
            <a:br>
              <a:rPr lang="tr-TR" sz="2600" smtClean="0">
                <a:solidFill>
                  <a:schemeClr val="tx1"/>
                </a:solidFill>
              </a:rPr>
            </a:br>
            <a:r>
              <a:rPr lang="tr-TR" sz="2600" smtClean="0">
                <a:solidFill>
                  <a:schemeClr val="tx1"/>
                </a:solidFill>
              </a:rPr>
              <a:t> 					   Louis Pasteur</a:t>
            </a:r>
          </a:p>
        </p:txBody>
      </p:sp>
      <p:pic>
        <p:nvPicPr>
          <p:cNvPr id="4099" name="Picture 2" descr="I:\__webImages\_imaj_library\ARDEB_projeEgitimi\report_road2.gif"/>
          <p:cNvPicPr>
            <a:picLocks noChangeAspect="1" noChangeArrowheads="1"/>
          </p:cNvPicPr>
          <p:nvPr/>
        </p:nvPicPr>
        <p:blipFill>
          <a:blip r:embed="rId2"/>
          <a:srcRect/>
          <a:stretch>
            <a:fillRect/>
          </a:stretch>
        </p:blipFill>
        <p:spPr bwMode="auto">
          <a:xfrm>
            <a:off x="971550" y="2133601"/>
            <a:ext cx="7553325" cy="4094163"/>
          </a:xfrm>
          <a:prstGeom prst="rect">
            <a:avLst/>
          </a:prstGeom>
          <a:ln>
            <a:noFill/>
          </a:ln>
          <a:effectLst>
            <a:outerShdw blurRad="292100" dist="139700" dir="2700000" algn="tl" rotWithShape="0">
              <a:srgbClr val="333333">
                <a:alpha val="65000"/>
              </a:srgbClr>
            </a:outerShdw>
          </a:effectLst>
          <a:extLst/>
        </p:spPr>
      </p:pic>
      <p:sp>
        <p:nvSpPr>
          <p:cNvPr id="43012" name="1 Başlık"/>
          <p:cNvSpPr txBox="1">
            <a:spLocks/>
          </p:cNvSpPr>
          <p:nvPr/>
        </p:nvSpPr>
        <p:spPr bwMode="auto">
          <a:xfrm>
            <a:off x="34925" y="1"/>
            <a:ext cx="8382000" cy="655639"/>
          </a:xfrm>
          <a:prstGeom prst="rect">
            <a:avLst/>
          </a:prstGeom>
          <a:noFill/>
          <a:ln w="9525">
            <a:noFill/>
            <a:miter lim="800000"/>
            <a:headEnd/>
            <a:tailEnd/>
          </a:ln>
        </p:spPr>
        <p:txBody>
          <a:bodyPr anchor="b"/>
          <a:lstStyle/>
          <a:p>
            <a:r>
              <a:rPr lang="tr-TR" sz="2500" b="1" dirty="0">
                <a:solidFill>
                  <a:prstClr val="white"/>
                </a:solidFill>
                <a:latin typeface="Corbel" pitchFamily="34" charset="0"/>
              </a:rPr>
              <a:t>Proje Hazırlarken Dikkat Edilecek Noktalar</a:t>
            </a:r>
          </a:p>
        </p:txBody>
      </p:sp>
    </p:spTree>
    <p:extLst>
      <p:ext uri="{BB962C8B-B14F-4D97-AF65-F5344CB8AC3E}">
        <p14:creationId xmlns:p14="http://schemas.microsoft.com/office/powerpoint/2010/main" val="30550550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1 Başlık"/>
          <p:cNvSpPr>
            <a:spLocks noGrp="1"/>
          </p:cNvSpPr>
          <p:nvPr>
            <p:ph type="title" idx="4294967295"/>
          </p:nvPr>
        </p:nvSpPr>
        <p:spPr>
          <a:xfrm>
            <a:off x="34925" y="1"/>
            <a:ext cx="8382000" cy="655639"/>
          </a:xfrm>
        </p:spPr>
        <p:txBody>
          <a:bodyPr anchor="b"/>
          <a:lstStyle/>
          <a:p>
            <a:pPr eaLnBrk="1" hangingPunct="1"/>
            <a:r>
              <a:rPr lang="tr-TR" dirty="0" smtClean="0"/>
              <a:t>Neden Proje Desteğine Başvurmalıyım?</a:t>
            </a:r>
          </a:p>
        </p:txBody>
      </p:sp>
      <p:sp>
        <p:nvSpPr>
          <p:cNvPr id="44035" name="2 İçerik Yer Tutucusu"/>
          <p:cNvSpPr>
            <a:spLocks noGrp="1"/>
          </p:cNvSpPr>
          <p:nvPr>
            <p:ph idx="4294967295"/>
          </p:nvPr>
        </p:nvSpPr>
        <p:spPr>
          <a:xfrm>
            <a:off x="395290" y="1125538"/>
            <a:ext cx="8569325" cy="5256212"/>
          </a:xfrm>
        </p:spPr>
        <p:txBody>
          <a:bodyPr/>
          <a:lstStyle/>
          <a:p>
            <a:pPr marL="0" indent="0" eaLnBrk="1" hangingPunct="1">
              <a:buFontTx/>
              <a:buNone/>
            </a:pPr>
            <a:r>
              <a:rPr lang="tr-TR" sz="2000" smtClean="0"/>
              <a:t>Çünkü proje desteği,</a:t>
            </a:r>
          </a:p>
          <a:p>
            <a:pPr marL="0" indent="0" eaLnBrk="1" hangingPunct="1">
              <a:buFontTx/>
              <a:buNone/>
            </a:pPr>
            <a:endParaRPr lang="tr-TR" sz="2000" smtClean="0"/>
          </a:p>
          <a:p>
            <a:pPr lvl="1" indent="-342900" eaLnBrk="1" hangingPunct="1">
              <a:buFont typeface="Arial" pitchFamily="34" charset="0"/>
              <a:buChar char="•"/>
            </a:pPr>
            <a:r>
              <a:rPr lang="tr-TR" sz="2000" b="1" smtClean="0"/>
              <a:t>Bilime</a:t>
            </a:r>
            <a:r>
              <a:rPr lang="tr-TR" sz="2000" smtClean="0"/>
              <a:t>, </a:t>
            </a:r>
            <a:r>
              <a:rPr lang="tr-TR" sz="2000" b="1" smtClean="0"/>
              <a:t>toplumsal refaha </a:t>
            </a:r>
            <a:r>
              <a:rPr lang="tr-TR" sz="2000" smtClean="0"/>
              <a:t>ve </a:t>
            </a:r>
            <a:r>
              <a:rPr lang="tr-TR" sz="2000" b="1" smtClean="0"/>
              <a:t>ekonomiye</a:t>
            </a:r>
            <a:r>
              <a:rPr lang="tr-TR" sz="2000" smtClean="0"/>
              <a:t> katkıyı,</a:t>
            </a:r>
          </a:p>
          <a:p>
            <a:pPr lvl="1" indent="-342900" eaLnBrk="1" hangingPunct="1">
              <a:buFont typeface="Arial" pitchFamily="34" charset="0"/>
              <a:buChar char="•"/>
            </a:pPr>
            <a:r>
              <a:rPr lang="tr-TR" sz="2000" smtClean="0"/>
              <a:t>Bilimsel çalışmalarımızın belirli bir </a:t>
            </a:r>
            <a:r>
              <a:rPr lang="tr-TR" sz="2000" b="1" smtClean="0"/>
              <a:t>düzen</a:t>
            </a:r>
            <a:r>
              <a:rPr lang="tr-TR" sz="2000" smtClean="0"/>
              <a:t> içerisinde, sorumlulukların tanımlandığı bir </a:t>
            </a:r>
            <a:r>
              <a:rPr lang="tr-TR" sz="2000" b="1" smtClean="0"/>
              <a:t>ekip</a:t>
            </a:r>
            <a:r>
              <a:rPr lang="tr-TR" sz="2000" smtClean="0"/>
              <a:t> ile yürütülebilmesini ve </a:t>
            </a:r>
            <a:r>
              <a:rPr lang="tr-TR" sz="2000" b="1" smtClean="0"/>
              <a:t>çok ortakla</a:t>
            </a:r>
            <a:r>
              <a:rPr lang="tr-TR" sz="2000" smtClean="0"/>
              <a:t> çalışabilmeyi,</a:t>
            </a:r>
          </a:p>
          <a:p>
            <a:pPr lvl="1" indent="-342900" eaLnBrk="1" hangingPunct="1">
              <a:buFont typeface="Arial" pitchFamily="34" charset="0"/>
              <a:buChar char="•"/>
            </a:pPr>
            <a:r>
              <a:rPr lang="tr-TR" sz="2000" b="1" smtClean="0"/>
              <a:t>Bilimsel heyecanın</a:t>
            </a:r>
            <a:r>
              <a:rPr lang="tr-TR" sz="2000" smtClean="0"/>
              <a:t> sürekliliği ve bilimsel çalışmalarımız için gerekli </a:t>
            </a:r>
            <a:r>
              <a:rPr lang="tr-TR" sz="2000" b="1" smtClean="0"/>
              <a:t>maddi fonu</a:t>
            </a:r>
            <a:r>
              <a:rPr lang="tr-TR" sz="2000" smtClean="0"/>
              <a:t>,</a:t>
            </a:r>
          </a:p>
          <a:p>
            <a:pPr lvl="1" indent="-342900" eaLnBrk="1" hangingPunct="1">
              <a:buFont typeface="Arial" pitchFamily="34" charset="0"/>
              <a:buChar char="•"/>
            </a:pPr>
            <a:r>
              <a:rPr lang="tr-TR" sz="2000" smtClean="0"/>
              <a:t>Yapılacak bilimsel değerlendirme (</a:t>
            </a:r>
            <a:r>
              <a:rPr lang="tr-TR" sz="2000" b="1" smtClean="0"/>
              <a:t>panel</a:t>
            </a:r>
            <a:r>
              <a:rPr lang="tr-TR" sz="2000" smtClean="0"/>
              <a:t>) sonucu, çalışmalarda meydana gelebilecek olası hata ve eksikliklerin önceden ortaya çıkarılmasını,</a:t>
            </a:r>
          </a:p>
          <a:p>
            <a:pPr lvl="1" indent="-342900" eaLnBrk="1" hangingPunct="1">
              <a:buFont typeface="Arial" pitchFamily="34" charset="0"/>
              <a:buChar char="•"/>
            </a:pPr>
            <a:r>
              <a:rPr lang="tr-TR" sz="2000" smtClean="0"/>
              <a:t>Bilimsel ve teknolojik (makale, ürün, patent) </a:t>
            </a:r>
            <a:r>
              <a:rPr lang="tr-TR" sz="2000" b="1" smtClean="0"/>
              <a:t>çıktıların</a:t>
            </a:r>
            <a:r>
              <a:rPr lang="tr-TR" sz="2000" smtClean="0"/>
              <a:t> oluşmasını,</a:t>
            </a:r>
          </a:p>
          <a:p>
            <a:pPr lvl="1" indent="-342900" eaLnBrk="1" hangingPunct="1">
              <a:buFont typeface="Arial" pitchFamily="34" charset="0"/>
              <a:buChar char="•"/>
            </a:pPr>
            <a:r>
              <a:rPr lang="tr-TR" sz="2000" b="1" smtClean="0"/>
              <a:t>Ar-Ge personeli</a:t>
            </a:r>
            <a:r>
              <a:rPr lang="tr-TR" sz="2000" smtClean="0"/>
              <a:t> yetiştirilmesine gerekli katkıyı</a:t>
            </a:r>
          </a:p>
          <a:p>
            <a:pPr marL="0" indent="0" eaLnBrk="1" hangingPunct="1">
              <a:buFontTx/>
              <a:buNone/>
            </a:pPr>
            <a:endParaRPr lang="tr-TR" sz="2000" smtClean="0"/>
          </a:p>
          <a:p>
            <a:pPr marL="0" indent="0" eaLnBrk="1" hangingPunct="1">
              <a:buFontTx/>
              <a:buNone/>
            </a:pPr>
            <a:r>
              <a:rPr lang="tr-TR" sz="2000" smtClean="0"/>
              <a:t>sağlar.</a:t>
            </a:r>
          </a:p>
        </p:txBody>
      </p:sp>
    </p:spTree>
    <p:extLst>
      <p:ext uri="{BB962C8B-B14F-4D97-AF65-F5344CB8AC3E}">
        <p14:creationId xmlns:p14="http://schemas.microsoft.com/office/powerpoint/2010/main" val="40336622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1 Başlık"/>
          <p:cNvSpPr>
            <a:spLocks noGrp="1"/>
          </p:cNvSpPr>
          <p:nvPr>
            <p:ph type="title" idx="4294967295"/>
          </p:nvPr>
        </p:nvSpPr>
        <p:spPr>
          <a:xfrm>
            <a:off x="34925" y="0"/>
            <a:ext cx="8382000" cy="620688"/>
          </a:xfrm>
        </p:spPr>
        <p:txBody>
          <a:bodyPr anchor="b"/>
          <a:lstStyle/>
          <a:p>
            <a:pPr eaLnBrk="1" hangingPunct="1"/>
            <a:r>
              <a:rPr lang="tr-TR" dirty="0" smtClean="0"/>
              <a:t>Başvuru Aşamaları 2 Temel Adımdan Oluşuyor..</a:t>
            </a:r>
          </a:p>
        </p:txBody>
      </p:sp>
      <p:sp>
        <p:nvSpPr>
          <p:cNvPr id="45059" name="2 İçerik Yer Tutucusu"/>
          <p:cNvSpPr>
            <a:spLocks noGrp="1"/>
          </p:cNvSpPr>
          <p:nvPr>
            <p:ph idx="4294967295"/>
          </p:nvPr>
        </p:nvSpPr>
        <p:spPr>
          <a:xfrm>
            <a:off x="323528" y="1196976"/>
            <a:ext cx="7848674" cy="5472385"/>
          </a:xfrm>
        </p:spPr>
        <p:txBody>
          <a:bodyPr/>
          <a:lstStyle/>
          <a:p>
            <a:pPr marL="0" indent="0" eaLnBrk="1" hangingPunct="1">
              <a:buNone/>
            </a:pPr>
            <a:r>
              <a:rPr lang="tr-TR" dirty="0" smtClean="0"/>
              <a:t>1.     Çevrimiçi Başvuru Sisteminden başvuru yapılması</a:t>
            </a:r>
          </a:p>
          <a:p>
            <a:pPr marL="0" indent="0" eaLnBrk="1" hangingPunct="1">
              <a:buNone/>
            </a:pPr>
            <a:r>
              <a:rPr lang="tr-TR" dirty="0"/>
              <a:t> </a:t>
            </a:r>
            <a:r>
              <a:rPr lang="tr-TR" dirty="0" smtClean="0"/>
              <a:t>       </a:t>
            </a:r>
            <a:r>
              <a:rPr lang="tr-TR" sz="2000" dirty="0" smtClean="0"/>
              <a:t>(</a:t>
            </a:r>
            <a:r>
              <a:rPr lang="tr-TR" sz="2000" u="sng" dirty="0" smtClean="0">
                <a:solidFill>
                  <a:schemeClr val="tx2"/>
                </a:solidFill>
              </a:rPr>
              <a:t>ardeb-pbs.tubitak.gov.tr)</a:t>
            </a:r>
          </a:p>
          <a:p>
            <a:pPr marL="457200" indent="-457200" eaLnBrk="1" hangingPunct="1">
              <a:buFontTx/>
              <a:buAutoNum type="arabicPeriod"/>
            </a:pPr>
            <a:endParaRPr lang="tr-TR" dirty="0" smtClean="0"/>
          </a:p>
          <a:p>
            <a:pPr marL="457200" indent="-457200" eaLnBrk="1" hangingPunct="1">
              <a:buFontTx/>
              <a:buAutoNum type="arabicPeriod"/>
            </a:pPr>
            <a:endParaRPr lang="tr-TR" dirty="0" smtClean="0"/>
          </a:p>
          <a:p>
            <a:pPr marL="457200" indent="-457200" eaLnBrk="1" hangingPunct="1">
              <a:buFontTx/>
              <a:buAutoNum type="arabicPeriod"/>
            </a:pPr>
            <a:endParaRPr lang="tr-TR" dirty="0" smtClean="0"/>
          </a:p>
          <a:p>
            <a:pPr marL="457200" indent="-457200" eaLnBrk="1" hangingPunct="1">
              <a:buFontTx/>
              <a:buAutoNum type="arabicPeriod"/>
            </a:pPr>
            <a:endParaRPr lang="tr-TR" dirty="0" smtClean="0"/>
          </a:p>
          <a:p>
            <a:pPr marL="457200" indent="-457200" eaLnBrk="1" hangingPunct="1">
              <a:buFontTx/>
              <a:buAutoNum type="arabicPeriod"/>
            </a:pPr>
            <a:endParaRPr lang="tr-TR" dirty="0" smtClean="0"/>
          </a:p>
          <a:p>
            <a:pPr marL="457200" indent="-457200" eaLnBrk="1" hangingPunct="1">
              <a:buFontTx/>
              <a:buAutoNum type="arabicPeriod"/>
            </a:pPr>
            <a:endParaRPr lang="tr-TR" dirty="0"/>
          </a:p>
          <a:p>
            <a:pPr marL="457200" indent="-457200" eaLnBrk="1" hangingPunct="1">
              <a:buFontTx/>
              <a:buAutoNum type="arabicPeriod"/>
            </a:pPr>
            <a:endParaRPr lang="tr-TR" dirty="0" smtClean="0"/>
          </a:p>
          <a:p>
            <a:pPr marL="457200" indent="-457200" eaLnBrk="1" hangingPunct="1">
              <a:buFontTx/>
              <a:buAutoNum type="arabicPeriod"/>
            </a:pPr>
            <a:endParaRPr lang="tr-TR" dirty="0" smtClean="0"/>
          </a:p>
          <a:p>
            <a:pPr marL="0" indent="0" eaLnBrk="1" hangingPunct="1">
              <a:buNone/>
            </a:pPr>
            <a:endParaRPr lang="tr-TR" dirty="0" smtClean="0"/>
          </a:p>
          <a:p>
            <a:pPr marL="0" indent="0" eaLnBrk="1" hangingPunct="1">
              <a:buNone/>
            </a:pPr>
            <a:endParaRPr lang="tr-TR" dirty="0" smtClean="0"/>
          </a:p>
          <a:p>
            <a:pPr marL="0" indent="0" eaLnBrk="1" hangingPunct="1">
              <a:buNone/>
            </a:pPr>
            <a:r>
              <a:rPr lang="tr-TR" dirty="0" smtClean="0"/>
              <a:t>2.    Basılı gönderilmesi gereken evrakların gönderilmesi</a:t>
            </a:r>
          </a:p>
          <a:p>
            <a:pPr marL="0" indent="0" eaLnBrk="1" hangingPunct="1">
              <a:buNone/>
            </a:pPr>
            <a:r>
              <a:rPr lang="tr-TR" dirty="0"/>
              <a:t> </a:t>
            </a:r>
            <a:r>
              <a:rPr lang="tr-TR" dirty="0" smtClean="0"/>
              <a:t>       </a:t>
            </a:r>
            <a:r>
              <a:rPr lang="tr-TR" sz="2000" dirty="0" smtClean="0"/>
              <a:t>(Son başvuru tarihini müteakip 1 hafta içerisinde)</a:t>
            </a:r>
          </a:p>
        </p:txBody>
      </p:sp>
      <p:pic>
        <p:nvPicPr>
          <p:cNvPr id="2050" name="Picture 2" descr="C:\Users\fatih.esen\Desktop\Adsız.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11760" y="2348880"/>
            <a:ext cx="4464496" cy="29591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95475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3 Dikdörtgen"/>
          <p:cNvSpPr>
            <a:spLocks noChangeArrowheads="1"/>
          </p:cNvSpPr>
          <p:nvPr/>
        </p:nvSpPr>
        <p:spPr bwMode="auto">
          <a:xfrm>
            <a:off x="467545" y="1288111"/>
            <a:ext cx="8280919" cy="3785652"/>
          </a:xfrm>
          <a:prstGeom prst="rect">
            <a:avLst/>
          </a:prstGeom>
          <a:noFill/>
          <a:ln>
            <a:noFill/>
          </a:ln>
          <a:extLst/>
        </p:spPr>
        <p:txBody>
          <a:bodyPr wrap="square">
            <a:spAutoFit/>
          </a:bodyPr>
          <a:lstStyle/>
          <a:p>
            <a:pPr defTabSz="914400">
              <a:defRPr/>
            </a:pPr>
            <a:r>
              <a:rPr lang="tr-TR" sz="2000" dirty="0">
                <a:solidFill>
                  <a:srgbClr val="000000"/>
                </a:solidFill>
                <a:latin typeface="Corbel" pitchFamily="34" charset="0"/>
              </a:rPr>
              <a:t>Proje önerisini hazırlayan ve sunan kişilerin proje önerisi üzerindeki payları belirlenebiliyor mu?</a:t>
            </a:r>
          </a:p>
          <a:p>
            <a:pPr defTabSz="914400">
              <a:defRPr/>
            </a:pPr>
            <a:endParaRPr lang="tr-TR" sz="2000" b="1" dirty="0" smtClean="0">
              <a:solidFill>
                <a:srgbClr val="000000"/>
              </a:solidFill>
              <a:latin typeface="Corbel" pitchFamily="34" charset="0"/>
            </a:endParaRPr>
          </a:p>
          <a:p>
            <a:pPr defTabSz="914400">
              <a:defRPr/>
            </a:pPr>
            <a:endParaRPr lang="tr-TR" sz="2000" b="1" dirty="0">
              <a:solidFill>
                <a:srgbClr val="000000"/>
              </a:solidFill>
              <a:latin typeface="Corbel" pitchFamily="34" charset="0"/>
            </a:endParaRPr>
          </a:p>
          <a:p>
            <a:pPr defTabSz="914400">
              <a:defRPr/>
            </a:pPr>
            <a:r>
              <a:rPr lang="tr-TR" sz="2000" b="1" dirty="0">
                <a:solidFill>
                  <a:srgbClr val="000000"/>
                </a:solidFill>
                <a:latin typeface="Corbel" pitchFamily="34" charset="0"/>
              </a:rPr>
              <a:t>Temel Seçenekler:</a:t>
            </a:r>
          </a:p>
          <a:p>
            <a:pPr marL="457200" indent="-457200" defTabSz="914400">
              <a:buFont typeface="Arial" pitchFamily="34" charset="0"/>
              <a:buChar char="•"/>
              <a:defRPr/>
            </a:pPr>
            <a:r>
              <a:rPr lang="tr-TR" sz="2000" b="1" dirty="0">
                <a:solidFill>
                  <a:srgbClr val="000000"/>
                </a:solidFill>
                <a:latin typeface="Corbel" pitchFamily="34" charset="0"/>
              </a:rPr>
              <a:t>Paylı</a:t>
            </a:r>
          </a:p>
          <a:p>
            <a:pPr marL="457200" indent="-457200" defTabSz="914400">
              <a:buFont typeface="Arial" pitchFamily="34" charset="0"/>
              <a:buChar char="•"/>
              <a:defRPr/>
            </a:pPr>
            <a:r>
              <a:rPr lang="tr-TR" sz="2000" b="1" dirty="0" smtClean="0">
                <a:solidFill>
                  <a:srgbClr val="000000"/>
                </a:solidFill>
                <a:latin typeface="Corbel" pitchFamily="34" charset="0"/>
              </a:rPr>
              <a:t>Ortak</a:t>
            </a:r>
          </a:p>
          <a:p>
            <a:pPr defTabSz="914400">
              <a:defRPr/>
            </a:pPr>
            <a:endParaRPr lang="tr-TR" sz="2000" b="1" dirty="0">
              <a:solidFill>
                <a:srgbClr val="000000"/>
              </a:solidFill>
              <a:latin typeface="Corbel" pitchFamily="34" charset="0"/>
            </a:endParaRPr>
          </a:p>
          <a:p>
            <a:pPr defTabSz="914400">
              <a:defRPr/>
            </a:pPr>
            <a:endParaRPr lang="tr-TR" sz="2000" b="1" dirty="0" smtClean="0">
              <a:solidFill>
                <a:srgbClr val="000000"/>
              </a:solidFill>
              <a:latin typeface="Corbel" pitchFamily="34" charset="0"/>
            </a:endParaRPr>
          </a:p>
          <a:p>
            <a:pPr defTabSz="914400">
              <a:defRPr/>
            </a:pPr>
            <a:endParaRPr lang="tr-TR" sz="2000" b="1" dirty="0" smtClean="0">
              <a:solidFill>
                <a:srgbClr val="000000"/>
              </a:solidFill>
              <a:latin typeface="Corbel" pitchFamily="34" charset="0"/>
            </a:endParaRPr>
          </a:p>
          <a:p>
            <a:pPr defTabSz="914400">
              <a:defRPr/>
            </a:pPr>
            <a:endParaRPr lang="tr-TR" sz="2000" b="1" dirty="0" smtClean="0">
              <a:solidFill>
                <a:srgbClr val="000000"/>
              </a:solidFill>
              <a:latin typeface="Corbel" pitchFamily="34" charset="0"/>
            </a:endParaRPr>
          </a:p>
          <a:p>
            <a:pPr defTabSz="914400">
              <a:defRPr/>
            </a:pPr>
            <a:r>
              <a:rPr lang="tr-TR" sz="2000" dirty="0" smtClean="0">
                <a:solidFill>
                  <a:srgbClr val="000000"/>
                </a:solidFill>
                <a:latin typeface="Corbel" pitchFamily="34" charset="0"/>
              </a:rPr>
              <a:t>Not: Proje önerisini revize ederken Feragat Formu gereken durumlar olabilir.</a:t>
            </a:r>
            <a:endParaRPr lang="tr-TR" sz="2000" dirty="0">
              <a:solidFill>
                <a:srgbClr val="000000"/>
              </a:solidFill>
              <a:latin typeface="Corbel" pitchFamily="34" charset="0"/>
            </a:endParaRPr>
          </a:p>
        </p:txBody>
      </p:sp>
      <p:pic>
        <p:nvPicPr>
          <p:cNvPr id="4101" name="Picture 7"/>
          <p:cNvPicPr>
            <a:picLocks noChangeAspect="1" noChangeArrowheads="1"/>
          </p:cNvPicPr>
          <p:nvPr/>
        </p:nvPicPr>
        <p:blipFill>
          <a:blip r:embed="rId3"/>
          <a:srcRect/>
          <a:stretch>
            <a:fillRect/>
          </a:stretch>
        </p:blipFill>
        <p:spPr bwMode="auto">
          <a:xfrm>
            <a:off x="3275856" y="2232352"/>
            <a:ext cx="5293251" cy="1897169"/>
          </a:xfrm>
          <a:prstGeom prst="rect">
            <a:avLst/>
          </a:prstGeom>
          <a:ln>
            <a:noFill/>
          </a:ln>
          <a:effectLst>
            <a:outerShdw blurRad="292100" dist="139700" dir="2700000" algn="tl" rotWithShape="0">
              <a:srgbClr val="333333">
                <a:alpha val="65000"/>
              </a:srgbClr>
            </a:outerShdw>
          </a:effectLst>
        </p:spPr>
      </p:pic>
      <p:sp>
        <p:nvSpPr>
          <p:cNvPr id="47109" name="Title 7"/>
          <p:cNvSpPr>
            <a:spLocks noGrp="1"/>
          </p:cNvSpPr>
          <p:nvPr>
            <p:ph type="title"/>
          </p:nvPr>
        </p:nvSpPr>
        <p:spPr>
          <a:xfrm>
            <a:off x="34927" y="0"/>
            <a:ext cx="7777163" cy="706439"/>
          </a:xfrm>
        </p:spPr>
        <p:txBody>
          <a:bodyPr/>
          <a:lstStyle/>
          <a:p>
            <a:pPr eaLnBrk="1" hangingPunct="1"/>
            <a:r>
              <a:rPr lang="tr-TR" dirty="0" smtClean="0"/>
              <a:t>Hak Sahipliği Beyan Formu ve Feragat Formu</a:t>
            </a:r>
          </a:p>
        </p:txBody>
      </p:sp>
    </p:spTree>
    <p:extLst>
      <p:ext uri="{BB962C8B-B14F-4D97-AF65-F5344CB8AC3E}">
        <p14:creationId xmlns:p14="http://schemas.microsoft.com/office/powerpoint/2010/main" val="40663843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smtClean="0"/>
              <a:t>En Sık Karşılaşılan 5 İade Gerekçesi*</a:t>
            </a:r>
            <a:endParaRPr lang="tr-TR" dirty="0"/>
          </a:p>
        </p:txBody>
      </p:sp>
      <p:graphicFrame>
        <p:nvGraphicFramePr>
          <p:cNvPr id="4" name="Tablo 3"/>
          <p:cNvGraphicFramePr>
            <a:graphicFrameLocks noGrp="1"/>
          </p:cNvGraphicFramePr>
          <p:nvPr>
            <p:extLst>
              <p:ext uri="{D42A27DB-BD31-4B8C-83A1-F6EECF244321}">
                <p14:modId xmlns:p14="http://schemas.microsoft.com/office/powerpoint/2010/main" val="1883606958"/>
              </p:ext>
            </p:extLst>
          </p:nvPr>
        </p:nvGraphicFramePr>
        <p:xfrm>
          <a:off x="499567" y="1484784"/>
          <a:ext cx="8280920" cy="3672409"/>
        </p:xfrm>
        <a:graphic>
          <a:graphicData uri="http://schemas.openxmlformats.org/drawingml/2006/table">
            <a:tbl>
              <a:tblPr>
                <a:tableStyleId>{5C22544A-7EE6-4342-B048-85BDC9FD1C3A}</a:tableStyleId>
              </a:tblPr>
              <a:tblGrid>
                <a:gridCol w="446831"/>
                <a:gridCol w="7114009"/>
                <a:gridCol w="720080"/>
              </a:tblGrid>
              <a:tr h="360039">
                <a:tc>
                  <a:txBody>
                    <a:bodyPr/>
                    <a:lstStyle/>
                    <a:p>
                      <a:pPr algn="l" fontAlgn="ctr"/>
                      <a:endParaRPr lang="tr-TR" sz="1600" b="1" i="0" u="none" strike="noStrike" dirty="0">
                        <a:solidFill>
                          <a:srgbClr val="000000"/>
                        </a:solidFill>
                        <a:effectLst/>
                        <a:latin typeface="Arial"/>
                      </a:endParaRPr>
                    </a:p>
                  </a:txBody>
                  <a:tcPr marL="0" marR="0" marT="0" marB="0"/>
                </a:tc>
                <a:tc>
                  <a:txBody>
                    <a:bodyPr/>
                    <a:lstStyle/>
                    <a:p>
                      <a:pPr algn="l" fontAlgn="ctr"/>
                      <a:r>
                        <a:rPr lang="tr-TR" sz="1600" b="1" u="none" strike="noStrike" dirty="0">
                          <a:effectLst/>
                        </a:rPr>
                        <a:t>İADE GEREKÇELERİ</a:t>
                      </a:r>
                      <a:endParaRPr lang="tr-TR" sz="1600" b="1" i="0" u="none" strike="noStrike" dirty="0">
                        <a:solidFill>
                          <a:srgbClr val="000000"/>
                        </a:solidFill>
                        <a:effectLst/>
                        <a:latin typeface="Calibri"/>
                      </a:endParaRPr>
                    </a:p>
                  </a:txBody>
                  <a:tcPr marL="0" marR="0" marT="0" marB="0" anchor="ctr"/>
                </a:tc>
                <a:tc>
                  <a:txBody>
                    <a:bodyPr/>
                    <a:lstStyle/>
                    <a:p>
                      <a:pPr algn="ctr" fontAlgn="ctr"/>
                      <a:r>
                        <a:rPr lang="tr-TR" sz="1600" b="1" u="none" strike="noStrike" dirty="0" smtClean="0">
                          <a:effectLst/>
                        </a:rPr>
                        <a:t>ORAN</a:t>
                      </a:r>
                      <a:endParaRPr lang="tr-TR" sz="1600" b="1" i="0" u="none" strike="noStrike" dirty="0">
                        <a:solidFill>
                          <a:srgbClr val="000000"/>
                        </a:solidFill>
                        <a:effectLst/>
                        <a:latin typeface="Arial"/>
                      </a:endParaRPr>
                    </a:p>
                  </a:txBody>
                  <a:tcPr marL="0" marR="0" marT="0" marB="0"/>
                </a:tc>
              </a:tr>
              <a:tr h="903005">
                <a:tc>
                  <a:txBody>
                    <a:bodyPr/>
                    <a:lstStyle/>
                    <a:p>
                      <a:pPr algn="ctr" fontAlgn="ctr"/>
                      <a:r>
                        <a:rPr lang="tr-TR" sz="1600" b="1" u="none" strike="noStrike" dirty="0">
                          <a:effectLst/>
                        </a:rPr>
                        <a:t>1</a:t>
                      </a:r>
                      <a:endParaRPr lang="tr-TR" sz="1600" b="1" i="0" u="none" strike="noStrike" dirty="0">
                        <a:solidFill>
                          <a:srgbClr val="000000"/>
                        </a:solidFill>
                        <a:effectLst/>
                        <a:latin typeface="Arial"/>
                      </a:endParaRPr>
                    </a:p>
                  </a:txBody>
                  <a:tcPr marL="0" marR="0" marT="0" marB="0"/>
                </a:tc>
                <a:tc>
                  <a:txBody>
                    <a:bodyPr/>
                    <a:lstStyle/>
                    <a:p>
                      <a:pPr algn="l" fontAlgn="ctr"/>
                      <a:r>
                        <a:rPr lang="tr-TR" sz="1600" u="none" strike="noStrike" dirty="0">
                          <a:effectLst/>
                        </a:rPr>
                        <a:t>Etik Kurul / Yasal İzin / Özel İzin Belgesinin, Gerekli Olduğu Beyan Edildiği Halde Başvuruya Eklenmemiş Olması / Gerekli Olduğunun İlgili Grup Tarafından Tespit Edilmesi / İstenilen Kriterlere Uygun Olmaması</a:t>
                      </a:r>
                      <a:endParaRPr lang="tr-TR" sz="1600" b="0" i="0" u="none" strike="noStrike" dirty="0">
                        <a:solidFill>
                          <a:srgbClr val="000000"/>
                        </a:solidFill>
                        <a:effectLst/>
                        <a:latin typeface="Arial"/>
                      </a:endParaRPr>
                    </a:p>
                  </a:txBody>
                  <a:tcPr marL="0" marR="0" marT="0" marB="0"/>
                </a:tc>
                <a:tc>
                  <a:txBody>
                    <a:bodyPr/>
                    <a:lstStyle/>
                    <a:p>
                      <a:pPr algn="ctr" fontAlgn="ctr"/>
                      <a:r>
                        <a:rPr lang="tr-TR" sz="1600" u="none" strike="noStrike" dirty="0" smtClean="0">
                          <a:effectLst/>
                        </a:rPr>
                        <a:t>% 30,9</a:t>
                      </a:r>
                      <a:endParaRPr lang="tr-TR" sz="1600" b="0" i="0" u="none" strike="noStrike" dirty="0">
                        <a:solidFill>
                          <a:srgbClr val="000000"/>
                        </a:solidFill>
                        <a:effectLst/>
                        <a:latin typeface="Arial"/>
                      </a:endParaRPr>
                    </a:p>
                  </a:txBody>
                  <a:tcPr marL="0" marR="0" marT="0" marB="0"/>
                </a:tc>
              </a:tr>
              <a:tr h="380365">
                <a:tc>
                  <a:txBody>
                    <a:bodyPr/>
                    <a:lstStyle/>
                    <a:p>
                      <a:pPr marL="0" algn="ctr" defTabSz="914400" rtl="0" eaLnBrk="1" fontAlgn="ctr" latinLnBrk="0" hangingPunct="1"/>
                      <a:r>
                        <a:rPr lang="tr-TR" sz="1600" b="1" u="none" strike="noStrike" kern="1200" dirty="0">
                          <a:solidFill>
                            <a:schemeClr val="dk1"/>
                          </a:solidFill>
                          <a:effectLst/>
                          <a:latin typeface="+mn-lt"/>
                          <a:ea typeface="+mn-ea"/>
                          <a:cs typeface="+mn-cs"/>
                        </a:rPr>
                        <a:t>2</a:t>
                      </a:r>
                    </a:p>
                  </a:txBody>
                  <a:tcPr marL="0" marR="0" marT="0" marB="0"/>
                </a:tc>
                <a:tc>
                  <a:txBody>
                    <a:bodyPr/>
                    <a:lstStyle/>
                    <a:p>
                      <a:pPr algn="l" fontAlgn="ctr"/>
                      <a:r>
                        <a:rPr lang="tr-TR" sz="1600" u="none" strike="noStrike" dirty="0">
                          <a:effectLst/>
                        </a:rPr>
                        <a:t>Projenin Bilimsel İçeriğinin / Madde İçeriklerinin Yetersiz </a:t>
                      </a:r>
                      <a:r>
                        <a:rPr lang="tr-TR" sz="1600" u="none" strike="noStrike" dirty="0" smtClean="0">
                          <a:effectLst/>
                        </a:rPr>
                        <a:t>Bulunması</a:t>
                      </a:r>
                      <a:endParaRPr lang="tr-TR" sz="1600" b="0" i="0" u="none" strike="noStrike" dirty="0">
                        <a:solidFill>
                          <a:srgbClr val="000000"/>
                        </a:solidFill>
                        <a:effectLst/>
                        <a:latin typeface="Arial"/>
                      </a:endParaRPr>
                    </a:p>
                  </a:txBody>
                  <a:tcPr marL="0" marR="0" marT="0" marB="0"/>
                </a:tc>
                <a:tc>
                  <a:txBody>
                    <a:bodyPr/>
                    <a:lstStyle/>
                    <a:p>
                      <a:pPr algn="ctr" fontAlgn="ctr"/>
                      <a:r>
                        <a:rPr lang="tr-TR" sz="1600" u="none" strike="noStrike" dirty="0" smtClean="0">
                          <a:effectLst/>
                        </a:rPr>
                        <a:t>% 15,9</a:t>
                      </a:r>
                      <a:endParaRPr lang="tr-TR" sz="1600" b="0" i="0" u="none" strike="noStrike" dirty="0">
                        <a:solidFill>
                          <a:srgbClr val="000000"/>
                        </a:solidFill>
                        <a:effectLst/>
                        <a:latin typeface="Arial"/>
                      </a:endParaRPr>
                    </a:p>
                  </a:txBody>
                  <a:tcPr marL="0" marR="0" marT="0" marB="0"/>
                </a:tc>
              </a:tr>
              <a:tr h="660847">
                <a:tc>
                  <a:txBody>
                    <a:bodyPr/>
                    <a:lstStyle/>
                    <a:p>
                      <a:pPr marL="0" algn="ctr" defTabSz="914400" rtl="0" eaLnBrk="1" fontAlgn="ctr" latinLnBrk="0" hangingPunct="1"/>
                      <a:r>
                        <a:rPr lang="tr-TR" sz="1600" b="1" u="none" strike="noStrike" kern="1200" dirty="0">
                          <a:solidFill>
                            <a:schemeClr val="dk1"/>
                          </a:solidFill>
                          <a:effectLst/>
                          <a:latin typeface="+mn-lt"/>
                          <a:ea typeface="+mn-ea"/>
                          <a:cs typeface="+mn-cs"/>
                        </a:rPr>
                        <a:t>3</a:t>
                      </a:r>
                    </a:p>
                  </a:txBody>
                  <a:tcPr marL="0" marR="0" marT="0" marB="0"/>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tr-TR" sz="1600" u="none" strike="noStrike" dirty="0" smtClean="0">
                          <a:effectLst/>
                        </a:rPr>
                        <a:t>Projenin Araştırma Projesi Kriterlerine Uygun Olmaması</a:t>
                      </a:r>
                      <a:endParaRPr lang="tr-TR" sz="1600" b="0" i="0" u="none" strike="noStrike" dirty="0" smtClean="0">
                        <a:solidFill>
                          <a:srgbClr val="000000"/>
                        </a:solidFill>
                        <a:effectLst/>
                        <a:latin typeface="Arial"/>
                      </a:endParaRPr>
                    </a:p>
                  </a:txBody>
                  <a:tcPr marL="0" marR="0" marT="0" marB="0"/>
                </a:tc>
                <a:tc>
                  <a:txBody>
                    <a:bodyPr/>
                    <a:lstStyle/>
                    <a:p>
                      <a:pPr algn="ctr" fontAlgn="ctr"/>
                      <a:r>
                        <a:rPr lang="tr-TR" sz="1600" u="none" strike="noStrike" dirty="0" smtClean="0">
                          <a:effectLst/>
                        </a:rPr>
                        <a:t>% 10,1</a:t>
                      </a:r>
                      <a:endParaRPr lang="tr-TR" sz="1600" b="0" i="0" u="none" strike="noStrike" dirty="0">
                        <a:solidFill>
                          <a:srgbClr val="000000"/>
                        </a:solidFill>
                        <a:effectLst/>
                        <a:latin typeface="Arial"/>
                      </a:endParaRPr>
                    </a:p>
                  </a:txBody>
                  <a:tcPr marL="0" marR="0" marT="0" marB="0"/>
                </a:tc>
              </a:tr>
              <a:tr h="607422">
                <a:tc>
                  <a:txBody>
                    <a:bodyPr/>
                    <a:lstStyle/>
                    <a:p>
                      <a:pPr marL="0" algn="ctr" defTabSz="914400" rtl="0" eaLnBrk="1" fontAlgn="ctr" latinLnBrk="0" hangingPunct="1"/>
                      <a:r>
                        <a:rPr lang="tr-TR" sz="1600" b="1" u="none" strike="noStrike" kern="1200" dirty="0">
                          <a:solidFill>
                            <a:schemeClr val="dk1"/>
                          </a:solidFill>
                          <a:effectLst/>
                          <a:latin typeface="+mn-lt"/>
                          <a:ea typeface="+mn-ea"/>
                          <a:cs typeface="+mn-cs"/>
                        </a:rPr>
                        <a:t>4</a:t>
                      </a:r>
                    </a:p>
                  </a:txBody>
                  <a:tcPr marL="0" marR="0" marT="0" marB="0"/>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tr-TR" sz="1600" u="none" strike="noStrike" kern="1200" dirty="0" smtClean="0">
                          <a:solidFill>
                            <a:schemeClr val="dk1"/>
                          </a:solidFill>
                          <a:effectLst/>
                          <a:latin typeface="+mn-lt"/>
                          <a:ea typeface="+mn-ea"/>
                          <a:cs typeface="+mn-cs"/>
                        </a:rPr>
                        <a:t>Değişiklik Bildirim Formunun, Panel Raporunda İstenilen  Değişiklik ve Düzeltmeleri İçermemesi / Yetersiz Bulunması</a:t>
                      </a:r>
                    </a:p>
                  </a:txBody>
                  <a:tcPr marL="0" marR="0" marT="0" marB="0"/>
                </a:tc>
                <a:tc>
                  <a:txBody>
                    <a:bodyPr/>
                    <a:lstStyle/>
                    <a:p>
                      <a:pPr algn="ctr" fontAlgn="ctr"/>
                      <a:r>
                        <a:rPr lang="tr-TR" sz="1600" u="none" strike="noStrike" dirty="0" smtClean="0">
                          <a:effectLst/>
                        </a:rPr>
                        <a:t>% 9,9</a:t>
                      </a:r>
                      <a:endParaRPr lang="tr-TR" sz="1600" b="0" i="0" u="none" strike="noStrike" dirty="0">
                        <a:solidFill>
                          <a:srgbClr val="000000"/>
                        </a:solidFill>
                        <a:effectLst/>
                        <a:latin typeface="Arial"/>
                      </a:endParaRPr>
                    </a:p>
                  </a:txBody>
                  <a:tcPr marL="0" marR="0" marT="0" marB="0"/>
                </a:tc>
              </a:tr>
              <a:tr h="760731">
                <a:tc>
                  <a:txBody>
                    <a:bodyPr/>
                    <a:lstStyle/>
                    <a:p>
                      <a:pPr marL="0" algn="ctr" defTabSz="914400" rtl="0" eaLnBrk="1" fontAlgn="ctr" latinLnBrk="0" hangingPunct="1"/>
                      <a:r>
                        <a:rPr lang="tr-TR" sz="1600" b="1" u="none" strike="noStrike" kern="1200" dirty="0">
                          <a:solidFill>
                            <a:schemeClr val="dk1"/>
                          </a:solidFill>
                          <a:effectLst/>
                          <a:latin typeface="+mn-lt"/>
                          <a:ea typeface="+mn-ea"/>
                          <a:cs typeface="+mn-cs"/>
                        </a:rPr>
                        <a:t>5</a:t>
                      </a:r>
                    </a:p>
                  </a:txBody>
                  <a:tcPr marL="0" marR="0" marT="0" marB="0"/>
                </a:tc>
                <a:tc>
                  <a:txBody>
                    <a:bodyPr/>
                    <a:lstStyle/>
                    <a:p>
                      <a:pPr marL="0" algn="l" defTabSz="914400" rtl="0" eaLnBrk="1" fontAlgn="ctr" latinLnBrk="0" hangingPunct="1"/>
                      <a:r>
                        <a:rPr lang="tr-TR" sz="1600" u="none" strike="noStrike" kern="1200" dirty="0" smtClean="0">
                          <a:solidFill>
                            <a:schemeClr val="dk1"/>
                          </a:solidFill>
                          <a:effectLst/>
                          <a:latin typeface="+mn-lt"/>
                          <a:ea typeface="+mn-ea"/>
                          <a:cs typeface="+mn-cs"/>
                        </a:rPr>
                        <a:t>Benzer İçerikli Bir Projenin Yürürlükte ya da Sonuçlanmış Olması / Başka Bir Kuruluşa Sunulmuş Olması</a:t>
                      </a:r>
                      <a:endParaRPr lang="tr-TR" sz="1600" u="none" strike="noStrike" kern="1200" dirty="0">
                        <a:solidFill>
                          <a:schemeClr val="dk1"/>
                        </a:solidFill>
                        <a:effectLst/>
                        <a:latin typeface="+mn-lt"/>
                        <a:ea typeface="+mn-ea"/>
                        <a:cs typeface="+mn-cs"/>
                      </a:endParaRPr>
                    </a:p>
                  </a:txBody>
                  <a:tcPr marL="0" marR="0" marT="0" marB="0"/>
                </a:tc>
                <a:tc>
                  <a:txBody>
                    <a:bodyPr/>
                    <a:lstStyle/>
                    <a:p>
                      <a:pPr algn="ctr" fontAlgn="ctr"/>
                      <a:r>
                        <a:rPr lang="tr-TR" sz="1600" b="0" i="0" u="none" strike="noStrike" dirty="0" smtClean="0">
                          <a:solidFill>
                            <a:schemeClr val="dk1"/>
                          </a:solidFill>
                          <a:effectLst/>
                          <a:latin typeface="+mn-lt"/>
                        </a:rPr>
                        <a:t>% 9,6</a:t>
                      </a:r>
                      <a:endParaRPr lang="tr-TR" sz="1600" b="0" i="0" u="none" strike="noStrike" dirty="0">
                        <a:solidFill>
                          <a:srgbClr val="000000"/>
                        </a:solidFill>
                        <a:effectLst/>
                        <a:latin typeface="Arial"/>
                      </a:endParaRPr>
                    </a:p>
                  </a:txBody>
                  <a:tcPr marL="0" marR="0" marT="0" marB="0"/>
                </a:tc>
              </a:tr>
            </a:tbl>
          </a:graphicData>
        </a:graphic>
      </p:graphicFrame>
      <p:sp>
        <p:nvSpPr>
          <p:cNvPr id="5" name="Metin kutusu 4"/>
          <p:cNvSpPr txBox="1"/>
          <p:nvPr/>
        </p:nvSpPr>
        <p:spPr>
          <a:xfrm>
            <a:off x="506760" y="6165304"/>
            <a:ext cx="6984776" cy="307777"/>
          </a:xfrm>
          <a:prstGeom prst="rect">
            <a:avLst/>
          </a:prstGeom>
          <a:noFill/>
        </p:spPr>
        <p:txBody>
          <a:bodyPr wrap="square" rtlCol="0">
            <a:spAutoFit/>
          </a:bodyPr>
          <a:lstStyle/>
          <a:p>
            <a:pPr defTabSz="449263" fontAlgn="base">
              <a:spcBef>
                <a:spcPct val="0"/>
              </a:spcBef>
              <a:spcAft>
                <a:spcPct val="0"/>
              </a:spcAft>
            </a:pPr>
            <a:r>
              <a:rPr lang="tr-TR" sz="1400" b="1" dirty="0" smtClean="0">
                <a:solidFill>
                  <a:prstClr val="black"/>
                </a:solidFill>
                <a:ea typeface="Arial Unicode MS" pitchFamily="34" charset="-128"/>
                <a:cs typeface="Arial Unicode MS" pitchFamily="34" charset="-128"/>
              </a:rPr>
              <a:t>*1001, 1005 ve 3501 Programları</a:t>
            </a:r>
            <a:endParaRPr lang="tr-TR" sz="1400" b="1" dirty="0">
              <a:solidFill>
                <a:prstClr val="black"/>
              </a:solidFill>
              <a:ea typeface="Arial Unicode MS" pitchFamily="34" charset="-128"/>
              <a:cs typeface="Arial Unicode MS" pitchFamily="34" charset="-128"/>
            </a:endParaRPr>
          </a:p>
        </p:txBody>
      </p:sp>
    </p:spTree>
    <p:extLst>
      <p:ext uri="{BB962C8B-B14F-4D97-AF65-F5344CB8AC3E}">
        <p14:creationId xmlns:p14="http://schemas.microsoft.com/office/powerpoint/2010/main" val="26453092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Başlık 1"/>
          <p:cNvSpPr>
            <a:spLocks noGrp="1"/>
          </p:cNvSpPr>
          <p:nvPr>
            <p:ph type="title"/>
          </p:nvPr>
        </p:nvSpPr>
        <p:spPr>
          <a:xfrm>
            <a:off x="34927" y="0"/>
            <a:ext cx="7777163" cy="706439"/>
          </a:xfrm>
        </p:spPr>
        <p:txBody>
          <a:bodyPr/>
          <a:lstStyle/>
          <a:p>
            <a:pPr eaLnBrk="1" hangingPunct="1"/>
            <a:r>
              <a:rPr lang="tr-TR" dirty="0" smtClean="0"/>
              <a:t>Özgün Değer Bölümü</a:t>
            </a:r>
          </a:p>
        </p:txBody>
      </p:sp>
      <p:sp>
        <p:nvSpPr>
          <p:cNvPr id="54275" name="2 İçerik Yer Tutucusu"/>
          <p:cNvSpPr>
            <a:spLocks noGrp="1"/>
          </p:cNvSpPr>
          <p:nvPr>
            <p:ph idx="1"/>
          </p:nvPr>
        </p:nvSpPr>
        <p:spPr>
          <a:xfrm>
            <a:off x="395537" y="1434703"/>
            <a:ext cx="4608513" cy="3146425"/>
          </a:xfrm>
        </p:spPr>
        <p:txBody>
          <a:bodyPr>
            <a:noAutofit/>
          </a:bodyPr>
          <a:lstStyle/>
          <a:p>
            <a:pPr marL="469900" indent="-469900" eaLnBrk="1" hangingPunct="1"/>
            <a:r>
              <a:rPr lang="tr-TR" sz="1900" dirty="0" smtClean="0"/>
              <a:t>Projenin özgünlüğünü oluşturan hususlar net açıklanmalıdır.</a:t>
            </a:r>
          </a:p>
          <a:p>
            <a:pPr marL="469900" indent="-469900" eaLnBrk="1" hangingPunct="1">
              <a:buFontTx/>
              <a:buNone/>
            </a:pPr>
            <a:endParaRPr lang="tr-TR" sz="1900" dirty="0" smtClean="0"/>
          </a:p>
          <a:p>
            <a:pPr marL="469900" indent="-469900" eaLnBrk="1" hangingPunct="1"/>
            <a:r>
              <a:rPr lang="tr-TR" sz="1900" dirty="0" smtClean="0"/>
              <a:t>Hipotezler araştırma konusunu incelemek için çok iyi düşünülmüş ve alternatifler göz önüne alınmış olmalıdır.</a:t>
            </a:r>
          </a:p>
          <a:p>
            <a:pPr marL="469900" indent="-469900" eaLnBrk="1" hangingPunct="1">
              <a:buFontTx/>
              <a:buNone/>
            </a:pPr>
            <a:endParaRPr lang="tr-TR" sz="1900" dirty="0" smtClean="0"/>
          </a:p>
          <a:p>
            <a:pPr marL="469900" indent="-469900" eaLnBrk="1" hangingPunct="1"/>
            <a:r>
              <a:rPr lang="tr-TR" sz="1900" dirty="0" smtClean="0"/>
              <a:t>Projenin bilimsel ve teknolojik liyakati çok iyi vurgulanmalıdır.</a:t>
            </a:r>
          </a:p>
        </p:txBody>
      </p:sp>
      <p:pic>
        <p:nvPicPr>
          <p:cNvPr id="5" name="Picture 4" descr="innovative cartoons, innovative cartoon, innovative picture, innovative pictures, innovative image, innovative images, innovative illustration, innovative illustrations "/>
          <p:cNvPicPr>
            <a:picLocks noChangeAspect="1" noChangeArrowheads="1"/>
          </p:cNvPicPr>
          <p:nvPr/>
        </p:nvPicPr>
        <p:blipFill>
          <a:blip r:embed="rId2"/>
          <a:srcRect b="9466"/>
          <a:stretch>
            <a:fillRect/>
          </a:stretch>
        </p:blipFill>
        <p:spPr bwMode="auto">
          <a:xfrm>
            <a:off x="5430838" y="1125016"/>
            <a:ext cx="3541712" cy="3240088"/>
          </a:xfrm>
          <a:prstGeom prst="rect">
            <a:avLst/>
          </a:prstGeom>
          <a:ln>
            <a:noFill/>
          </a:ln>
          <a:effectLst>
            <a:outerShdw blurRad="292100" dist="139700" dir="2700000" algn="tl" rotWithShape="0">
              <a:srgbClr val="333333">
                <a:alpha val="65000"/>
              </a:srgbClr>
            </a:outerShdw>
          </a:effectLst>
        </p:spPr>
      </p:pic>
      <p:sp>
        <p:nvSpPr>
          <p:cNvPr id="6" name="5 Oval Belirtme Çizgisi"/>
          <p:cNvSpPr/>
          <p:nvPr/>
        </p:nvSpPr>
        <p:spPr>
          <a:xfrm rot="10483697">
            <a:off x="5150325" y="4355309"/>
            <a:ext cx="3762375" cy="1857104"/>
          </a:xfrm>
          <a:prstGeom prst="wedgeEllipseCallout">
            <a:avLst>
              <a:gd name="adj1" fmla="val 3407"/>
              <a:gd name="adj2" fmla="val 139316"/>
            </a:avLst>
          </a:prstGeom>
          <a:ln/>
          <a:effectLst>
            <a:outerShdw blurRad="50800" dist="38100" dir="5400000" algn="t"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anchor="ctr"/>
          <a:lstStyle/>
          <a:p>
            <a:pPr algn="ctr" defTabSz="914400">
              <a:defRPr/>
            </a:pPr>
            <a:r>
              <a:rPr lang="en-US" sz="1800" dirty="0">
                <a:solidFill>
                  <a:srgbClr val="FFFFFF"/>
                </a:solidFill>
              </a:rPr>
              <a:t>. </a:t>
            </a:r>
          </a:p>
        </p:txBody>
      </p:sp>
      <p:sp>
        <p:nvSpPr>
          <p:cNvPr id="27654" name="6 Metin kutusu"/>
          <p:cNvSpPr txBox="1">
            <a:spLocks noChangeArrowheads="1"/>
          </p:cNvSpPr>
          <p:nvPr/>
        </p:nvSpPr>
        <p:spPr bwMode="auto">
          <a:xfrm>
            <a:off x="5364163" y="4830251"/>
            <a:ext cx="342265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eaLnBrk="1" hangingPunct="1">
              <a:defRPr/>
            </a:pPr>
            <a:r>
              <a:rPr lang="tr-TR" sz="1600" b="1" dirty="0" smtClean="0">
                <a:solidFill>
                  <a:prstClr val="black"/>
                </a:solidFill>
                <a:latin typeface="Corbel" pitchFamily="34" charset="0"/>
              </a:rPr>
              <a:t>Yenilikçi bir öneri, ama bunu uygulayamayacağız. Çünkü böyle bir şeyi daha önce hiç denemedik. </a:t>
            </a:r>
            <a:endParaRPr lang="en-US" sz="1600" b="1" dirty="0" smtClean="0">
              <a:solidFill>
                <a:prstClr val="black"/>
              </a:solidFill>
              <a:latin typeface="Corbel" pitchFamily="34" charset="0"/>
            </a:endParaRPr>
          </a:p>
        </p:txBody>
      </p:sp>
    </p:spTree>
    <p:extLst>
      <p:ext uri="{BB962C8B-B14F-4D97-AF65-F5344CB8AC3E}">
        <p14:creationId xmlns:p14="http://schemas.microsoft.com/office/powerpoint/2010/main" val="31582696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3"/>
          <p:cNvSpPr>
            <a:spLocks noGrp="1"/>
          </p:cNvSpPr>
          <p:nvPr>
            <p:ph type="title"/>
          </p:nvPr>
        </p:nvSpPr>
        <p:spPr>
          <a:xfrm>
            <a:off x="34927" y="0"/>
            <a:ext cx="7777163" cy="706439"/>
          </a:xfrm>
        </p:spPr>
        <p:txBody>
          <a:bodyPr/>
          <a:lstStyle/>
          <a:p>
            <a:pPr eaLnBrk="1" hangingPunct="1"/>
            <a:r>
              <a:rPr lang="tr-TR" dirty="0" smtClean="0"/>
              <a:t>Yöntem Bölümü</a:t>
            </a:r>
          </a:p>
        </p:txBody>
      </p:sp>
      <p:sp>
        <p:nvSpPr>
          <p:cNvPr id="55299" name="2 İçerik Yer Tutucusu"/>
          <p:cNvSpPr>
            <a:spLocks noGrp="1"/>
          </p:cNvSpPr>
          <p:nvPr>
            <p:ph idx="1"/>
          </p:nvPr>
        </p:nvSpPr>
        <p:spPr>
          <a:xfrm>
            <a:off x="468313" y="1268413"/>
            <a:ext cx="8496300" cy="5132387"/>
          </a:xfrm>
        </p:spPr>
        <p:txBody>
          <a:bodyPr>
            <a:normAutofit/>
          </a:bodyPr>
          <a:lstStyle/>
          <a:p>
            <a:pPr marL="469900" indent="-469900" eaLnBrk="1" hangingPunct="1"/>
            <a:r>
              <a:rPr lang="tr-TR" sz="2000" dirty="0" smtClean="0"/>
              <a:t>Amaç ve proje kapsamına uygun yöntemler seçilmelidir.</a:t>
            </a:r>
          </a:p>
          <a:p>
            <a:pPr marL="469900" indent="-469900" eaLnBrk="1" hangingPunct="1">
              <a:buFontTx/>
              <a:buNone/>
            </a:pPr>
            <a:endParaRPr lang="tr-TR" sz="2000" dirty="0" smtClean="0"/>
          </a:p>
          <a:p>
            <a:pPr marL="469900" indent="-469900" eaLnBrk="1" hangingPunct="1"/>
            <a:r>
              <a:rPr lang="tr-TR" sz="2000" dirty="0" smtClean="0"/>
              <a:t>Araştırmanın tasarımı/yaklaşımları ile uyumlu olarak incelenmek üzere seçilen parametreler, uygulanacak yöntem ile kullanılacak materyaller, yapılacak ölçümler (ya da derlenecek veriler) ve kurulacak ilişkiler, ayrıntılı biçimde anlatılmalıdır.</a:t>
            </a:r>
          </a:p>
          <a:p>
            <a:pPr marL="469900" indent="-469900" eaLnBrk="1" hangingPunct="1">
              <a:buFontTx/>
              <a:buNone/>
            </a:pPr>
            <a:endParaRPr lang="tr-TR" sz="2000" dirty="0" smtClean="0"/>
          </a:p>
          <a:p>
            <a:pPr marL="469900" indent="-469900" eaLnBrk="1" hangingPunct="1"/>
            <a:r>
              <a:rPr lang="tr-TR" sz="2000" dirty="0" smtClean="0"/>
              <a:t>Disiplinler-arası çalışmalarda iş paketleri uygun bir düzende sıralanmalı ve ilişkilendirilmelidir.</a:t>
            </a:r>
          </a:p>
          <a:p>
            <a:pPr marL="469900" indent="-469900" eaLnBrk="1" hangingPunct="1">
              <a:buFontTx/>
              <a:buNone/>
            </a:pPr>
            <a:endParaRPr lang="tr-TR" sz="2000" dirty="0" smtClean="0"/>
          </a:p>
          <a:p>
            <a:pPr marL="469900" indent="-469900" eaLnBrk="1" hangingPunct="1"/>
            <a:r>
              <a:rPr lang="tr-TR" sz="2000" dirty="0" smtClean="0"/>
              <a:t>Yapılacak istatistiksel çalışmalar (ön analizler ve belirlenen yöntemler) mutlaka anlatılmalıdır.</a:t>
            </a:r>
          </a:p>
          <a:p>
            <a:pPr marL="469900" indent="-469900" eaLnBrk="1" hangingPunct="1">
              <a:buFontTx/>
              <a:buNone/>
            </a:pPr>
            <a:endParaRPr lang="tr-TR" sz="2000" dirty="0" smtClean="0"/>
          </a:p>
          <a:p>
            <a:pPr marL="469900" indent="-469900" eaLnBrk="1" hangingPunct="1"/>
            <a:r>
              <a:rPr lang="tr-TR" sz="2000" dirty="0" smtClean="0"/>
              <a:t>Varsa ilgili görseller ile zenginleştirilmelidir.</a:t>
            </a:r>
          </a:p>
        </p:txBody>
      </p:sp>
    </p:spTree>
    <p:extLst>
      <p:ext uri="{BB962C8B-B14F-4D97-AF65-F5344CB8AC3E}">
        <p14:creationId xmlns:p14="http://schemas.microsoft.com/office/powerpoint/2010/main" val="2313586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3"/>
          <p:cNvSpPr>
            <a:spLocks noGrp="1"/>
          </p:cNvSpPr>
          <p:nvPr>
            <p:ph type="title"/>
          </p:nvPr>
        </p:nvSpPr>
        <p:spPr>
          <a:xfrm>
            <a:off x="34927" y="0"/>
            <a:ext cx="7777163" cy="706439"/>
          </a:xfrm>
        </p:spPr>
        <p:txBody>
          <a:bodyPr/>
          <a:lstStyle/>
          <a:p>
            <a:pPr eaLnBrk="1" hangingPunct="1"/>
            <a:r>
              <a:rPr lang="tr-TR" dirty="0"/>
              <a:t>Proje Yönetimi, Ekip ve Araştırma Olanakları</a:t>
            </a:r>
            <a:endParaRPr lang="tr-TR" dirty="0" smtClean="0"/>
          </a:p>
        </p:txBody>
      </p:sp>
      <p:sp>
        <p:nvSpPr>
          <p:cNvPr id="56323" name="2 İçerik Yer Tutucusu"/>
          <p:cNvSpPr>
            <a:spLocks noGrp="1"/>
          </p:cNvSpPr>
          <p:nvPr>
            <p:ph idx="1"/>
          </p:nvPr>
        </p:nvSpPr>
        <p:spPr>
          <a:xfrm>
            <a:off x="395288" y="1219200"/>
            <a:ext cx="8291512" cy="2057400"/>
          </a:xfrm>
        </p:spPr>
        <p:txBody>
          <a:bodyPr>
            <a:normAutofit/>
          </a:bodyPr>
          <a:lstStyle/>
          <a:p>
            <a:pPr eaLnBrk="1" hangingPunct="1"/>
            <a:r>
              <a:rPr lang="tr-TR" sz="2000" smtClean="0"/>
              <a:t>Öneren kuruluşta var olup da projede kullanılacak olan altyapı/ekipman olanakları belirtilmelidir.</a:t>
            </a:r>
          </a:p>
          <a:p>
            <a:pPr eaLnBrk="1" hangingPunct="1">
              <a:buFontTx/>
              <a:buNone/>
            </a:pPr>
            <a:endParaRPr lang="tr-TR" sz="2000" smtClean="0"/>
          </a:p>
          <a:p>
            <a:pPr eaLnBrk="1" hangingPunct="1"/>
            <a:r>
              <a:rPr lang="tr-TR" sz="2000" smtClean="0"/>
              <a:t>Araştırma grubunun altyapısı, bilgi birikimi ve önerilen proje süresini aşabilecek ifade, vaat ve iş paketlerinden kaçınılmalıdır.</a:t>
            </a:r>
          </a:p>
        </p:txBody>
      </p:sp>
      <p:pic>
        <p:nvPicPr>
          <p:cNvPr id="80900" name="Picture 3" descr="I:\__webImages\_imaj_library\ARDEB_projeEgitimi\books.gif"/>
          <p:cNvPicPr>
            <a:picLocks noChangeAspect="1" noChangeArrowheads="1"/>
          </p:cNvPicPr>
          <p:nvPr/>
        </p:nvPicPr>
        <p:blipFill>
          <a:blip r:embed="rId2"/>
          <a:srcRect/>
          <a:stretch>
            <a:fillRect/>
          </a:stretch>
        </p:blipFill>
        <p:spPr bwMode="auto">
          <a:xfrm>
            <a:off x="3000375" y="3500439"/>
            <a:ext cx="3143250" cy="2667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63436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5"/>
          <p:cNvSpPr>
            <a:spLocks noGrp="1"/>
          </p:cNvSpPr>
          <p:nvPr>
            <p:ph type="title"/>
          </p:nvPr>
        </p:nvSpPr>
        <p:spPr>
          <a:xfrm>
            <a:off x="34927" y="0"/>
            <a:ext cx="7777163" cy="706439"/>
          </a:xfrm>
        </p:spPr>
        <p:txBody>
          <a:bodyPr/>
          <a:lstStyle/>
          <a:p>
            <a:pPr eaLnBrk="1" hangingPunct="1"/>
            <a:r>
              <a:rPr lang="tr-TR" dirty="0" smtClean="0"/>
              <a:t>Yaygın Etki / Katma Değer Bölümü</a:t>
            </a:r>
          </a:p>
        </p:txBody>
      </p:sp>
      <p:sp>
        <p:nvSpPr>
          <p:cNvPr id="23554" name="2 İçerik Yer Tutucusu"/>
          <p:cNvSpPr>
            <a:spLocks noGrp="1"/>
          </p:cNvSpPr>
          <p:nvPr>
            <p:ph idx="1"/>
          </p:nvPr>
        </p:nvSpPr>
        <p:spPr>
          <a:xfrm>
            <a:off x="460375" y="1295400"/>
            <a:ext cx="8000057" cy="5181600"/>
          </a:xfrm>
        </p:spPr>
        <p:txBody>
          <a:bodyPr>
            <a:normAutofit/>
          </a:bodyPr>
          <a:lstStyle/>
          <a:p>
            <a:pPr marL="469900" indent="-469900" eaLnBrk="1" hangingPunct="1">
              <a:spcBef>
                <a:spcPts val="0"/>
              </a:spcBef>
              <a:buFontTx/>
              <a:buNone/>
              <a:defRPr/>
            </a:pPr>
            <a:r>
              <a:rPr lang="tr-TR" sz="2000" dirty="0" smtClean="0"/>
              <a:t>Projenin gerçekleştirilmesi sonucunda,</a:t>
            </a:r>
          </a:p>
          <a:p>
            <a:pPr marL="469900" indent="-469900" eaLnBrk="1" hangingPunct="1">
              <a:spcBef>
                <a:spcPts val="0"/>
              </a:spcBef>
              <a:buFontTx/>
              <a:buNone/>
              <a:defRPr/>
            </a:pPr>
            <a:endParaRPr lang="tr-TR" sz="2000" dirty="0"/>
          </a:p>
          <a:p>
            <a:pPr eaLnBrk="1" hangingPunct="1">
              <a:spcBef>
                <a:spcPts val="0"/>
              </a:spcBef>
              <a:defRPr/>
            </a:pPr>
            <a:r>
              <a:rPr lang="tr-TR" sz="2000" dirty="0" smtClean="0"/>
              <a:t>Ulusal </a:t>
            </a:r>
            <a:r>
              <a:rPr lang="tr-TR" sz="2000" b="1" dirty="0" smtClean="0"/>
              <a:t>ekonomiye</a:t>
            </a:r>
            <a:r>
              <a:rPr lang="tr-TR" sz="2000" dirty="0" smtClean="0"/>
              <a:t> ve </a:t>
            </a:r>
            <a:r>
              <a:rPr lang="tr-TR" sz="2000" b="1" dirty="0" smtClean="0"/>
              <a:t>bilimsel birikime</a:t>
            </a:r>
            <a:r>
              <a:rPr lang="tr-TR" sz="2000" dirty="0" smtClean="0"/>
              <a:t> katkısı,</a:t>
            </a:r>
          </a:p>
          <a:p>
            <a:pPr eaLnBrk="1" hangingPunct="1">
              <a:spcBef>
                <a:spcPts val="0"/>
              </a:spcBef>
              <a:defRPr/>
            </a:pPr>
            <a:r>
              <a:rPr lang="tr-TR" sz="2000" dirty="0" smtClean="0"/>
              <a:t>Toplumun sorunlarına </a:t>
            </a:r>
            <a:r>
              <a:rPr lang="tr-TR" sz="2000" b="1" dirty="0" smtClean="0"/>
              <a:t>çözüm üretme</a:t>
            </a:r>
            <a:r>
              <a:rPr lang="tr-TR" sz="2000" dirty="0" smtClean="0"/>
              <a:t> potansiyeli,</a:t>
            </a:r>
          </a:p>
          <a:p>
            <a:pPr eaLnBrk="1" hangingPunct="1">
              <a:spcBef>
                <a:spcPts val="0"/>
              </a:spcBef>
              <a:defRPr/>
            </a:pPr>
            <a:r>
              <a:rPr lang="tr-TR" sz="2000" dirty="0" smtClean="0"/>
              <a:t>Sonuçlarından kimlerin </a:t>
            </a:r>
            <a:r>
              <a:rPr lang="tr-TR" sz="2000" b="1" dirty="0" smtClean="0"/>
              <a:t>ne şekilde yararlanabileceği</a:t>
            </a:r>
            <a:r>
              <a:rPr lang="tr-TR" sz="2000" dirty="0" smtClean="0"/>
              <a:t>,</a:t>
            </a:r>
          </a:p>
          <a:p>
            <a:pPr eaLnBrk="1" hangingPunct="1">
              <a:spcBef>
                <a:spcPts val="0"/>
              </a:spcBef>
              <a:defRPr/>
            </a:pPr>
            <a:r>
              <a:rPr lang="tr-TR" sz="2000" b="1" dirty="0" smtClean="0"/>
              <a:t>Evrensel</a:t>
            </a:r>
            <a:r>
              <a:rPr lang="tr-TR" sz="2000" dirty="0" smtClean="0"/>
              <a:t> veya </a:t>
            </a:r>
            <a:r>
              <a:rPr lang="tr-TR" sz="2000" b="1" dirty="0" smtClean="0"/>
              <a:t>yerel</a:t>
            </a:r>
            <a:r>
              <a:rPr lang="tr-TR" sz="2000" dirty="0" smtClean="0"/>
              <a:t> düzeyde olma özelliği,</a:t>
            </a:r>
          </a:p>
          <a:p>
            <a:pPr eaLnBrk="1" hangingPunct="1">
              <a:spcBef>
                <a:spcPts val="0"/>
              </a:spcBef>
              <a:defRPr/>
            </a:pPr>
            <a:r>
              <a:rPr lang="tr-TR" sz="2000" dirty="0" smtClean="0"/>
              <a:t>Uluslararası alanda </a:t>
            </a:r>
            <a:r>
              <a:rPr lang="tr-TR" sz="2000" b="1" dirty="0" smtClean="0"/>
              <a:t>Türkiye’nin öncü konuma gelmesine </a:t>
            </a:r>
            <a:r>
              <a:rPr lang="tr-TR" sz="2000" dirty="0" smtClean="0"/>
              <a:t>katkısı,</a:t>
            </a:r>
          </a:p>
          <a:p>
            <a:pPr eaLnBrk="1" hangingPunct="1">
              <a:spcBef>
                <a:spcPts val="0"/>
              </a:spcBef>
              <a:defRPr/>
            </a:pPr>
            <a:r>
              <a:rPr lang="tr-TR" sz="2000" dirty="0" smtClean="0"/>
              <a:t>Ülkenin </a:t>
            </a:r>
            <a:r>
              <a:rPr lang="tr-TR" sz="2000" b="1" dirty="0" smtClean="0"/>
              <a:t>bilimsel ve teknolojik araştırma gücüne</a:t>
            </a:r>
            <a:r>
              <a:rPr lang="tr-TR" sz="2000" dirty="0" smtClean="0"/>
              <a:t>, bilim insanı yetiştirilmesi ve yeni projeler üretme potansiyeli</a:t>
            </a:r>
          </a:p>
          <a:p>
            <a:pPr marL="0" indent="0" eaLnBrk="1" hangingPunct="1">
              <a:spcBef>
                <a:spcPts val="0"/>
              </a:spcBef>
              <a:buFontTx/>
              <a:buNone/>
              <a:defRPr/>
            </a:pPr>
            <a:endParaRPr lang="tr-TR" sz="2000" dirty="0" smtClean="0"/>
          </a:p>
          <a:p>
            <a:pPr marL="469900" indent="-469900" eaLnBrk="1" hangingPunct="1">
              <a:spcBef>
                <a:spcPts val="0"/>
              </a:spcBef>
              <a:buFontTx/>
              <a:buNone/>
              <a:defRPr/>
            </a:pPr>
            <a:r>
              <a:rPr lang="tr-TR" sz="2000" dirty="0" smtClean="0"/>
              <a:t>yeterince açıklanmalıdır.</a:t>
            </a:r>
          </a:p>
        </p:txBody>
      </p:sp>
      <p:sp>
        <p:nvSpPr>
          <p:cNvPr id="33795" name="AutoShape 2" descr="data:image/jpg;base64,/9j/4AAQSkZJRgABAQAAAQABAAD/2wBDAAkGBwgHBgkIBwgKCgkLDRYPDQwMDRsUFRAWIB0iIiAdHx8kKDQsJCYxJx8fLT0tMTU3Ojo6Iys/RD84QzQ5Ojf/2wBDAQoKCg0MDRoPDxo3JR8lNzc3Nzc3Nzc3Nzc3Nzc3Nzc3Nzc3Nzc3Nzc3Nzc3Nzc3Nzc3Nzc3Nzc3Nzc3Nzc3Nzf/wAARCACLALoDASIAAhEBAxEB/8QAHAAAAQUBAQEAAAAAAAAAAAAAAAEDBAUGAgcI/8QAQBAAAQMCBAMEBggFAgcAAAAAAQACAwQRBQYSITFBURMiYXEHMjNykbEUIzVCc4GhwVJi0eHwJbIVFhdTgpKz/8QAFAEBAAAAAAAAAAAAAAAAAAAAAP/EABQRAQAAAAAAAAAAAAAAAAAAAAD/2gAMAwEAAhEDEQA/APcEIQgEIQgEIQgEIQgEIQgEIQgEIOwWNzfmbGcKe5lDhdoQN6uQ62t/8G7/ABIQbB8jI2lz3BrRuSTaypRm3AnVoo4sQjlmLg20LXPAJNrFwFv1XmFTV1OM2lxGvmrWn7h7kYPuDb43U/LkDX41QRMaAwTA2GwFt/2QeuISNFglQCEIQCEIQCEIQCEIQCEIQCEIQCEIQCEIQCEzV1DKanfLI7S1oJJ6LzuozJislTNUU0svZgkshY0Hu+Vt0HoGIV1PQU0k9TK2ONguS47Ly7H8bqMyTlrdUOHNPdbwdL4nwSV9dVZlnh7SczsbsKeNtru6kdVsMvZWZThs9e1r5BYti+6z+pQU2X8qS1rBLUgwU1u60Cznf0Cv8FyfTYVXtqmVNRKWE6WyOBAuCONr8+q0oAaNlTYpmvBsLqnU1ZWNbO0AuYBfSCLi/RBdDohZKX0gYU0/URVFT+AGvPwBuu6HPuEVU7YZGVtM5xsDPTkC/mL2/NBqkJAb8EqAQhCAQhCAQhCAQhCAQhCAQhCAQmqiZkELpZHBrWgknwWROdHSSSiKkHYNNmyF9i7ptZAmdcU1ubh8LuYMtjy5D91MyfhLYqX6VOwF0o7txwb/AH/os/g9DJi2Kkz76na5T4dPz4L0aNoYwNaLABAxDQUkMhkip4mvPFwYAVJQuJJY4m6pZGsb1cQAg6K+aPSs9zfSPiBa4g6IuBt9wL6Fkx/B43aX4nSNPQyhfOnpRmin9IVdJDIyRjo4rOY4EHuDgUEjLs0peLyPO/Ny2tY5zoqTU5x77efisNlv1x5rcVXsqT3x80HrtN7BnknU1TewZ5J1AIQhAIQhAIQhAIQhAIQg8EAkJABJ2VBmDH34fMynpWNfKd3auQVTWZlqqyilgpxEJ/Vc5jvV67cigZzZi7sQqTh1K60LD9c8b3PQeXzU/CcqUs+G6cRiLjIAQ29i0cvzTGU8DDrVU7btabtv953XyC2YFhZBBwrCaXC4jHSh1nG5L3Fx+JU9Cg1eMUFGCaiqY23S5+SCa42aT4L57zBnSuGasUgfLI0wVT42Ed4BoNhYcl7MM4ZfkJjGJwh3IPJb+psvmvMjmSZyxl7CHNdXSkEG9xdBtqGpgxk/6hK95PB0Q0Eee26i5rwaiosNkfBqeQ0FpcLad1HyzxYrjO32TL+GPmEGcy56481uKr2VJ74+aw+XPXHmtxVeypPfHzQeu03sGeSdTVN7BnknUAhCEAhCEAhCEAhCQ7BAqjYjVx0VHLUSmzWC6qcVzRTYfWClEb5pOLtFu75+KoMyYz/xN0UMAc2EWc64tc/2QRqKOXGMUL5L6pXXd/K3/Nlsn5ewqV7JJaKF0jRYP0974qHlPD/o9L28jbPlGw6N5BaFBzHG2JgYwBrQLADkukJNuZQZj0l4nNhGTMQracuD2Bgu02Ni9rT+hK8YoM1VMwDY6trWniyRt/0K9Y9MpH/TrFt792P/AOjF894Rxb5oPSqbCMPxFnamZ7ZiLuubt/JYjNNLDSYxGyEbGO7ja1zcrc5b9mfdKxmdPtqD8I/7kFnlnixXGdvsiT3B8wqfLPFiuM7fZMv4Y+YQZzLnrjzW4qvZUnvj5rD5c9cea3FV7Kl98fNB65Sn6lvknbqNTO+pb5J3UgdukuE0XhGsIHCUak1rK51IJKEKsx/FI8KoHzv3dwY3+J3If50QWWpt+IVPmXGGYVROc0h0zto29T/RYFlViobJiMRqZdLryOa4nQDvwSPqJ8arYpXSiZxs1gA2CCfgGCyYy+eSplkGoHVIOJJ6KfRZVxCCqArHwy0zXeu0kOcOQIt+61GE00WH0UcLNyBdxHM8ypvak8ggSK7WANFrLsX5lRqiqhp2l88jY28buKq5M2YJG/Q/EYWnhuUETPOZ/wDlymphG0Gapc5rdXAWAJ25ncLD1WcZcTbojqayKc7N7N5DL+NiLKH6eK+nrqHA5aOdkrDUS95jr27o6LD4HV1HaMBlJHjug1mL02YsQw+Wjr6mokpJwA5va6wQCCLHzAWHgpjR18lM43MT9N+q9QpJpHYW4F7rWG115vVfblV+N+wQbzLfsz5FYzOn21B+Ef8Actnlv2R90rK5soKypxOOenpZpYmMLXOjYXaTe+9uCCVljixXGdvsmT3B8wqrLUUgc0GN9+mkraS4FLissUc9OXUth2urYEdEHnuXPaDzW4q/Y0vvD5rQ0eSMEpnB0VKWnwkd/VXcODUERjIp2EsO2oXt8UFxTexb5JxAAAsOSVAiEqRAISFwaNyuO08kEuWRsbC5xAAFzdeZ47iT8dxYMh70LHaIm/xHr/nJWctJmerpiyR8ZZILEB7Wmydy5gE9FUdtVsZrbswA38yg0OCULMPoI4Ba4F3G3EniUkWD4bBUuqIKWKKZxu5zG2upY1c0qAaANrJSdvNV9VjFLTOfGHdpKz1mR7kLOVfpBoqWXRNSTgA/yn90HnU2dKuoxWqLJ/rBM9ha93CziLW6bKZDTjHTrq5hTychG3unz5rzqeOQYrUyPYWsmnke0ngQXEhbTLH3EEDO2CxYdhwcXtc9krS2x4XNiqjA/asXp78LZimIiGenE9Nb6wObdvgrCP0dYG2QPgbPDz0slu39boKiiH+luuqGLIuK19Q/EKV9O6OZ+sMe4tIHw8F6pQ5boKWLTpdIBb1zdT2MbGdLBZo4ABBjcDyriNM20/ZN2ts4n9lfYVgrcMLy5/aSSG5Nth5K9ZwTM3rhAkUTL7Mb8E7MLNXMfVc1EvcOnhb1uSBGkDclOGVo0mzjvwsolODK7tH30nhfn/ZThxbsNkEjtieDHfArrtHdLDyK7QgbLj/EfyaUGxO5f/6py6LoGwGcw4252KXWP+2/4Lu6LoG2vaBZqBx2QGALoBAqChKPIFB86T4xX02J1NJXmSkrI5XB7X33N+IPMHir/DGUmK74lIZpSNpQ7ceFuBXrGKZdwzFrfTqSCa3DtIw63keIUSkybg1K68FJG0DgBc/MoMJQZeo5cTEP0f6RA1pLtbLt8OPNbOiyzg1NpMWHwsPHYLQsoaeNlmRhoHQLrsImcSR0vzQQHxRwx6YmNaOgFkjArG0L2kbOA3Ud0cQN2B3G1kCNHdKYPrlPzERQufezeTr/ACUISW1bcObthfzQTY7KNUyNa48CW8ReyVkjnbbm7eAG3x4pp8bi8cgOHggVgdI67j3QfK3mllAlabC0YPEfe/suWEzO0NNohs4jn4KTK0Bm2wsgaYRdPg8Eyy3gnSQHN3QThdG6QJUBZCLpL9ECpVzvZFyg6slsl6IQcnu7n8vFJ2jRtvq6WXRAIseCTSL8Pj4IEErS6wvbqh+u5DbAWuuibDbZHI+SDgteb9/ysudDG7uJ2HH5FD7uYLk+tyNkSWY172gB3W26BQbWDGm1rhxOwXGo2ALrEb2YNvif2XI73Zl25J3unwA0bIGDEXAgNAa43dzP6pr6BC0l5cR43T1bI6Kmc5hsRz4pKdjZIxJINburt0HDGwt2j1SD+QfuoVUyodI5rgI2Hhvc2/ZXCLX4oKyFgY0NZZoGwXM+sN06xqvx6hWLQNR2HwUGtA+kHbkgjNjc43e/veHIdE92DbW33IPJKxPc2oJe54pQ1HGy6CDnSOgSpUiAQgrm5Qf/2Q=="/>
          <p:cNvSpPr>
            <a:spLocks noChangeAspect="1" noChangeArrowheads="1"/>
          </p:cNvSpPr>
          <p:nvPr/>
        </p:nvSpPr>
        <p:spPr bwMode="auto">
          <a:xfrm>
            <a:off x="155575" y="-144462"/>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defTabSz="914400">
              <a:defRPr/>
            </a:pPr>
            <a:endParaRPr lang="tr-TR" sz="1800" dirty="0">
              <a:solidFill>
                <a:srgbClr val="000000"/>
              </a:solidFill>
              <a:latin typeface="Corbel" pitchFamily="34" charset="0"/>
              <a:cs typeface="Arial" pitchFamily="34" charset="0"/>
            </a:endParaRPr>
          </a:p>
        </p:txBody>
      </p:sp>
      <p:sp>
        <p:nvSpPr>
          <p:cNvPr id="33796" name="AutoShape 4" descr="data:image/jpg;base64,/9j/4AAQSkZJRgABAQAAAQABAAD/2wBDAAkGBwgHBgkIBwgKCgkLDRYPDQwMDRsUFRAWIB0iIiAdHx8kKDQsJCYxJx8fLT0tMTU3Ojo6Iys/RD84QzQ5Ojf/2wBDAQoKCg0MDRoPDxo3JR8lNzc3Nzc3Nzc3Nzc3Nzc3Nzc3Nzc3Nzc3Nzc3Nzc3Nzc3Nzc3Nzc3Nzc3Nzc3Nzc3Nzf/wAARCACLALoDASIAAhEBAxEB/8QAHAAAAQUBAQEAAAAAAAAAAAAAAAEDBAUGAgcI/8QAQBAAAQMCBAMEBggFAgcAAAAAAQACAwQRBQYSITFBURMiYXEHMjNykbEUIzVCc4GhwVJi0eHwJbIVFhdTgpKz/8QAFAEBAAAAAAAAAAAAAAAAAAAAAP/EABQRAQAAAAAAAAAAAAAAAAAAAAD/2gAMAwEAAhEDEQA/APcEIQgEIQgEIQgEIQgEIQgEIQgEIOwWNzfmbGcKe5lDhdoQN6uQ62t/8G7/ABIQbB8jI2lz3BrRuSTaypRm3AnVoo4sQjlmLg20LXPAJNrFwFv1XmFTV1OM2lxGvmrWn7h7kYPuDb43U/LkDX41QRMaAwTA2GwFt/2QeuISNFglQCEIQCEIQCEIQCEIQCEIQCEIQCEIQCEIQCEzV1DKanfLI7S1oJJ6LzuozJislTNUU0svZgkshY0Hu+Vt0HoGIV1PQU0k9TK2ONguS47Ly7H8bqMyTlrdUOHNPdbwdL4nwSV9dVZlnh7SczsbsKeNtru6kdVsMvZWZThs9e1r5BYti+6z+pQU2X8qS1rBLUgwU1u60Cznf0Cv8FyfTYVXtqmVNRKWE6WyOBAuCONr8+q0oAaNlTYpmvBsLqnU1ZWNbO0AuYBfSCLi/RBdDohZKX0gYU0/URVFT+AGvPwBuu6HPuEVU7YZGVtM5xsDPTkC/mL2/NBqkJAb8EqAQhCAQhCAQhCAQhCAQhCAQhCAQmqiZkELpZHBrWgknwWROdHSSSiKkHYNNmyF9i7ptZAmdcU1ubh8LuYMtjy5D91MyfhLYqX6VOwF0o7txwb/AH/os/g9DJi2Kkz76na5T4dPz4L0aNoYwNaLABAxDQUkMhkip4mvPFwYAVJQuJJY4m6pZGsb1cQAg6K+aPSs9zfSPiBa4g6IuBt9wL6Fkx/B43aX4nSNPQyhfOnpRmin9IVdJDIyRjo4rOY4EHuDgUEjLs0peLyPO/Ny2tY5zoqTU5x77efisNlv1x5rcVXsqT3x80HrtN7BnknU1TewZ5J1AIQhAIQhAIQhAIQhAIQg8EAkJABJ2VBmDH34fMynpWNfKd3auQVTWZlqqyilgpxEJ/Vc5jvV67cigZzZi7sQqTh1K60LD9c8b3PQeXzU/CcqUs+G6cRiLjIAQ29i0cvzTGU8DDrVU7btabtv953XyC2YFhZBBwrCaXC4jHSh1nG5L3Fx+JU9Cg1eMUFGCaiqY23S5+SCa42aT4L57zBnSuGasUgfLI0wVT42Ed4BoNhYcl7MM4ZfkJjGJwh3IPJb+psvmvMjmSZyxl7CHNdXSkEG9xdBtqGpgxk/6hK95PB0Q0Eee26i5rwaiosNkfBqeQ0FpcLad1HyzxYrjO32TL+GPmEGcy56481uKr2VJ74+aw+XPXHmtxVeypPfHzQeu03sGeSdTVN7BnknUAhCEAhCEAhCEAhCQ7BAqjYjVx0VHLUSmzWC6qcVzRTYfWClEb5pOLtFu75+KoMyYz/xN0UMAc2EWc64tc/2QRqKOXGMUL5L6pXXd/K3/Nlsn5ewqV7JJaKF0jRYP0974qHlPD/o9L28jbPlGw6N5BaFBzHG2JgYwBrQLADkukJNuZQZj0l4nNhGTMQracuD2Bgu02Ni9rT+hK8YoM1VMwDY6trWniyRt/0K9Y9MpH/TrFt792P/AOjF894Rxb5oPSqbCMPxFnamZ7ZiLuubt/JYjNNLDSYxGyEbGO7ja1zcrc5b9mfdKxmdPtqD8I/7kFnlnixXGdvsiT3B8wqfLPFiuM7fZMv4Y+YQZzLnrjzW4qvZUnvj5rD5c9cea3FV7Kl98fNB65Sn6lvknbqNTO+pb5J3UgdukuE0XhGsIHCUak1rK51IJKEKsx/FI8KoHzv3dwY3+J3If50QWWpt+IVPmXGGYVROc0h0zto29T/RYFlViobJiMRqZdLryOa4nQDvwSPqJ8arYpXSiZxs1gA2CCfgGCyYy+eSplkGoHVIOJJ6KfRZVxCCqArHwy0zXeu0kOcOQIt+61GE00WH0UcLNyBdxHM8ypvak8ggSK7WANFrLsX5lRqiqhp2l88jY28buKq5M2YJG/Q/EYWnhuUETPOZ/wDlymphG0Gapc5rdXAWAJ25ncLD1WcZcTbojqayKc7N7N5DL+NiLKH6eK+nrqHA5aOdkrDUS95jr27o6LD4HV1HaMBlJHjug1mL02YsQw+Wjr6mokpJwA5va6wQCCLHzAWHgpjR18lM43MT9N+q9QpJpHYW4F7rWG115vVfblV+N+wQbzLfsz5FYzOn21B+Ef8Actnlv2R90rK5soKypxOOenpZpYmMLXOjYXaTe+9uCCVljixXGdvsmT3B8wqrLUUgc0GN9+mkraS4FLissUc9OXUth2urYEdEHnuXPaDzW4q/Y0vvD5rQ0eSMEpnB0VKWnwkd/VXcODUERjIp2EsO2oXt8UFxTexb5JxAAAsOSVAiEqRAISFwaNyuO08kEuWRsbC5xAAFzdeZ47iT8dxYMh70LHaIm/xHr/nJWctJmerpiyR8ZZILEB7Wmydy5gE9FUdtVsZrbswA38yg0OCULMPoI4Ba4F3G3EniUkWD4bBUuqIKWKKZxu5zG2upY1c0qAaANrJSdvNV9VjFLTOfGHdpKz1mR7kLOVfpBoqWXRNSTgA/yn90HnU2dKuoxWqLJ/rBM9ha93CziLW6bKZDTjHTrq5hTychG3unz5rzqeOQYrUyPYWsmnke0ngQXEhbTLH3EEDO2CxYdhwcXtc9krS2x4XNiqjA/asXp78LZimIiGenE9Nb6wObdvgrCP0dYG2QPgbPDz0slu39boKiiH+luuqGLIuK19Q/EKV9O6OZ+sMe4tIHw8F6pQ5boKWLTpdIBb1zdT2MbGdLBZo4ABBjcDyriNM20/ZN2ts4n9lfYVgrcMLy5/aSSG5Nth5K9ZwTM3rhAkUTL7Mb8E7MLNXMfVc1EvcOnhb1uSBGkDclOGVo0mzjvwsolODK7tH30nhfn/ZThxbsNkEjtieDHfArrtHdLDyK7QgbLj/EfyaUGxO5f/6py6LoGwGcw4252KXWP+2/4Lu6LoG2vaBZqBx2QGALoBAqChKPIFB86T4xX02J1NJXmSkrI5XB7X33N+IPMHir/DGUmK74lIZpSNpQ7ceFuBXrGKZdwzFrfTqSCa3DtIw63keIUSkybg1K68FJG0DgBc/MoMJQZeo5cTEP0f6RA1pLtbLt8OPNbOiyzg1NpMWHwsPHYLQsoaeNlmRhoHQLrsImcSR0vzQQHxRwx6YmNaOgFkjArG0L2kbOA3Ud0cQN2B3G1kCNHdKYPrlPzERQufezeTr/ACUISW1bcObthfzQTY7KNUyNa48CW8ReyVkjnbbm7eAG3x4pp8bi8cgOHggVgdI67j3QfK3mllAlabC0YPEfe/suWEzO0NNohs4jn4KTK0Bm2wsgaYRdPg8Eyy3gnSQHN3QThdG6QJUBZCLpL9ECpVzvZFyg6slsl6IQcnu7n8vFJ2jRtvq6WXRAIseCTSL8Pj4IEErS6wvbqh+u5DbAWuuibDbZHI+SDgteb9/ysudDG7uJ2HH5FD7uYLk+tyNkSWY172gB3W26BQbWDGm1rhxOwXGo2ALrEb2YNvif2XI73Zl25J3unwA0bIGDEXAgNAa43dzP6pr6BC0l5cR43T1bI6Kmc5hsRz4pKdjZIxJINburt0HDGwt2j1SD+QfuoVUyodI5rgI2Hhvc2/ZXCLX4oKyFgY0NZZoGwXM+sN06xqvx6hWLQNR2HwUGtA+kHbkgjNjc43e/veHIdE92DbW33IPJKxPc2oJe54pQ1HGy6CDnSOgSpUiAQgrm5Qf/2Q=="/>
          <p:cNvSpPr>
            <a:spLocks noChangeAspect="1" noChangeArrowheads="1"/>
          </p:cNvSpPr>
          <p:nvPr/>
        </p:nvSpPr>
        <p:spPr bwMode="auto">
          <a:xfrm>
            <a:off x="155575" y="-144462"/>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defTabSz="914400">
              <a:defRPr/>
            </a:pPr>
            <a:endParaRPr lang="tr-TR" sz="1800" dirty="0">
              <a:solidFill>
                <a:srgbClr val="000000"/>
              </a:solidFill>
              <a:latin typeface="Corbel" pitchFamily="34" charset="0"/>
              <a:cs typeface="Arial" pitchFamily="34" charset="0"/>
            </a:endParaRPr>
          </a:p>
        </p:txBody>
      </p:sp>
    </p:spTree>
    <p:extLst>
      <p:ext uri="{BB962C8B-B14F-4D97-AF65-F5344CB8AC3E}">
        <p14:creationId xmlns:p14="http://schemas.microsoft.com/office/powerpoint/2010/main" val="12648012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Başlık 1"/>
          <p:cNvSpPr>
            <a:spLocks noGrp="1"/>
          </p:cNvSpPr>
          <p:nvPr>
            <p:ph type="title"/>
          </p:nvPr>
        </p:nvSpPr>
        <p:spPr>
          <a:xfrm>
            <a:off x="34925" y="0"/>
            <a:ext cx="8353499" cy="706439"/>
          </a:xfrm>
        </p:spPr>
        <p:txBody>
          <a:bodyPr>
            <a:normAutofit/>
          </a:bodyPr>
          <a:lstStyle/>
          <a:p>
            <a:r>
              <a:rPr lang="tr-TR" dirty="0" smtClean="0"/>
              <a:t>Ar-Ge Harcamalarının </a:t>
            </a:r>
            <a:r>
              <a:rPr lang="tr-TR" dirty="0" err="1" smtClean="0"/>
              <a:t>GSYİH’ya</a:t>
            </a:r>
            <a:r>
              <a:rPr lang="tr-TR" dirty="0" smtClean="0"/>
              <a:t> Oranı Artmaktadır*</a:t>
            </a:r>
          </a:p>
        </p:txBody>
      </p:sp>
      <p:sp>
        <p:nvSpPr>
          <p:cNvPr id="2" name="Metin kutusu 1"/>
          <p:cNvSpPr txBox="1"/>
          <p:nvPr/>
        </p:nvSpPr>
        <p:spPr>
          <a:xfrm>
            <a:off x="1043608" y="5861383"/>
            <a:ext cx="1518404" cy="276999"/>
          </a:xfrm>
          <a:prstGeom prst="rect">
            <a:avLst/>
          </a:prstGeom>
          <a:noFill/>
        </p:spPr>
        <p:txBody>
          <a:bodyPr wrap="square" rtlCol="0">
            <a:spAutoFit/>
          </a:bodyPr>
          <a:lstStyle/>
          <a:p>
            <a:r>
              <a:rPr lang="tr-TR" sz="1200" b="1" dirty="0" smtClean="0">
                <a:solidFill>
                  <a:schemeClr val="tx1"/>
                </a:solidFill>
                <a:latin typeface="Corbel" pitchFamily="34" charset="0"/>
              </a:rPr>
              <a:t>*TÜİK (Kasım, 2016)</a:t>
            </a:r>
            <a:endParaRPr lang="tr-TR" sz="1200" b="1" dirty="0">
              <a:solidFill>
                <a:schemeClr val="tx1"/>
              </a:solidFill>
              <a:latin typeface="Corbel" pitchFamily="34" charset="0"/>
            </a:endParaRP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484784"/>
            <a:ext cx="7667738" cy="396044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823997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3"/>
          <p:cNvSpPr>
            <a:spLocks noGrp="1"/>
          </p:cNvSpPr>
          <p:nvPr>
            <p:ph type="title"/>
          </p:nvPr>
        </p:nvSpPr>
        <p:spPr>
          <a:xfrm>
            <a:off x="34927" y="0"/>
            <a:ext cx="7777163" cy="706439"/>
          </a:xfrm>
        </p:spPr>
        <p:txBody>
          <a:bodyPr/>
          <a:lstStyle/>
          <a:p>
            <a:pPr eaLnBrk="1" hangingPunct="1"/>
            <a:r>
              <a:rPr lang="tr-TR" smtClean="0"/>
              <a:t>Çalışma Takvimi</a:t>
            </a:r>
          </a:p>
        </p:txBody>
      </p:sp>
      <p:sp>
        <p:nvSpPr>
          <p:cNvPr id="67587" name="2 İçerik Yer Tutucusu"/>
          <p:cNvSpPr>
            <a:spLocks noGrp="1"/>
          </p:cNvSpPr>
          <p:nvPr>
            <p:ph idx="1"/>
          </p:nvPr>
        </p:nvSpPr>
        <p:spPr>
          <a:xfrm>
            <a:off x="250825" y="965200"/>
            <a:ext cx="8641655" cy="2751139"/>
          </a:xfrm>
        </p:spPr>
        <p:txBody>
          <a:bodyPr>
            <a:normAutofit/>
          </a:bodyPr>
          <a:lstStyle/>
          <a:p>
            <a:pPr eaLnBrk="1" hangingPunct="1">
              <a:buFont typeface="Arial" charset="0"/>
              <a:buChar char="•"/>
              <a:defRPr/>
            </a:pPr>
            <a:r>
              <a:rPr lang="tr-TR" sz="1900" dirty="0" smtClean="0"/>
              <a:t>Projede yer alacak başlıca iş paketleri ve bunlar için önerilen zamanlama, </a:t>
            </a:r>
            <a:r>
              <a:rPr lang="tr-TR" sz="1900" b="1" dirty="0" smtClean="0">
                <a:solidFill>
                  <a:srgbClr val="0070C0"/>
                </a:solidFill>
              </a:rPr>
              <a:t>İş-Zaman Çizelgesi </a:t>
            </a:r>
            <a:r>
              <a:rPr lang="tr-TR" sz="1900" dirty="0" smtClean="0"/>
              <a:t>halinde verilmelidir.</a:t>
            </a:r>
          </a:p>
          <a:p>
            <a:pPr marL="0" indent="0" eaLnBrk="1" hangingPunct="1">
              <a:buFont typeface="Arial" charset="0"/>
              <a:buNone/>
              <a:defRPr/>
            </a:pPr>
            <a:endParaRPr lang="tr-TR" sz="1900" dirty="0" smtClean="0"/>
          </a:p>
          <a:p>
            <a:pPr eaLnBrk="1" hangingPunct="1">
              <a:buFont typeface="Arial" charset="0"/>
              <a:buChar char="•"/>
              <a:defRPr/>
            </a:pPr>
            <a:r>
              <a:rPr lang="tr-TR" sz="1900" dirty="0" smtClean="0"/>
              <a:t>Projenin belli başlı aşamaları ve bunlardan her birinin ne zaman gerçekleşeceği, bu aşamalarda görev alacak proje personeli ve iş tanımları </a:t>
            </a:r>
            <a:r>
              <a:rPr lang="tr-TR" sz="1900" b="1" dirty="0" smtClean="0">
                <a:solidFill>
                  <a:srgbClr val="0070C0"/>
                </a:solidFill>
              </a:rPr>
              <a:t>ek sayfa</a:t>
            </a:r>
            <a:r>
              <a:rPr lang="tr-TR" sz="1900" dirty="0" smtClean="0">
                <a:solidFill>
                  <a:srgbClr val="0070C0"/>
                </a:solidFill>
              </a:rPr>
              <a:t> </a:t>
            </a:r>
            <a:r>
              <a:rPr lang="tr-TR" sz="1900" dirty="0" smtClean="0"/>
              <a:t>kullanılarak ayrıntılı olarak yazılmalıdır.</a:t>
            </a:r>
          </a:p>
        </p:txBody>
      </p:sp>
      <p:pic>
        <p:nvPicPr>
          <p:cNvPr id="24583" name="Picture 7"/>
          <p:cNvPicPr>
            <a:picLocks noChangeAspect="1" noChangeArrowheads="1"/>
          </p:cNvPicPr>
          <p:nvPr/>
        </p:nvPicPr>
        <p:blipFill>
          <a:blip r:embed="rId3"/>
          <a:stretch>
            <a:fillRect/>
          </a:stretch>
        </p:blipFill>
        <p:spPr bwMode="auto">
          <a:xfrm>
            <a:off x="2051720" y="3645024"/>
            <a:ext cx="5203366" cy="2928327"/>
          </a:xfrm>
          <a:prstGeom prst="rect">
            <a:avLst/>
          </a:prstGeom>
          <a:ln>
            <a:noFill/>
          </a:ln>
          <a:effectLst>
            <a:outerShdw blurRad="292100" dist="139700" dir="2700000" algn="tl" rotWithShape="0">
              <a:srgbClr val="333333">
                <a:alpha val="65000"/>
              </a:srgbClr>
            </a:outerShdw>
          </a:effectLst>
          <a:extLst/>
        </p:spPr>
      </p:pic>
      <p:sp>
        <p:nvSpPr>
          <p:cNvPr id="58373" name="1 Başlık"/>
          <p:cNvSpPr txBox="1">
            <a:spLocks/>
          </p:cNvSpPr>
          <p:nvPr/>
        </p:nvSpPr>
        <p:spPr bwMode="auto">
          <a:xfrm>
            <a:off x="3563490" y="3284984"/>
            <a:ext cx="2442420" cy="332069"/>
          </a:xfrm>
          <a:prstGeom prst="rect">
            <a:avLst/>
          </a:prstGeom>
          <a:noFill/>
          <a:ln w="9525">
            <a:noFill/>
            <a:miter lim="800000"/>
            <a:headEnd/>
            <a:tailEnd/>
          </a:ln>
        </p:spPr>
        <p:txBody>
          <a:bodyPr/>
          <a:lstStyle/>
          <a:p>
            <a:r>
              <a:rPr lang="tr-TR" sz="1500" b="1" i="1" dirty="0">
                <a:solidFill>
                  <a:prstClr val="black"/>
                </a:solidFill>
                <a:latin typeface="Corbel" pitchFamily="34" charset="0"/>
              </a:rPr>
              <a:t>Örnek bir Çalışma-Takvimi</a:t>
            </a:r>
          </a:p>
        </p:txBody>
      </p:sp>
    </p:spTree>
    <p:extLst>
      <p:ext uri="{BB962C8B-B14F-4D97-AF65-F5344CB8AC3E}">
        <p14:creationId xmlns:p14="http://schemas.microsoft.com/office/powerpoint/2010/main" val="22760076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3"/>
          <p:cNvSpPr>
            <a:spLocks noGrp="1"/>
          </p:cNvSpPr>
          <p:nvPr>
            <p:ph type="title"/>
          </p:nvPr>
        </p:nvSpPr>
        <p:spPr>
          <a:xfrm>
            <a:off x="34927" y="0"/>
            <a:ext cx="7777163" cy="706439"/>
          </a:xfrm>
        </p:spPr>
        <p:txBody>
          <a:bodyPr/>
          <a:lstStyle/>
          <a:p>
            <a:pPr eaLnBrk="1" hangingPunct="1"/>
            <a:r>
              <a:rPr lang="tr-TR" dirty="0"/>
              <a:t>Başarı Ölçütleri ve Risk Yönetimi</a:t>
            </a:r>
            <a:endParaRPr lang="tr-TR" dirty="0" smtClean="0"/>
          </a:p>
        </p:txBody>
      </p:sp>
      <p:sp>
        <p:nvSpPr>
          <p:cNvPr id="59395" name="Content Placeholder 4"/>
          <p:cNvSpPr>
            <a:spLocks noGrp="1"/>
          </p:cNvSpPr>
          <p:nvPr>
            <p:ph idx="1"/>
          </p:nvPr>
        </p:nvSpPr>
        <p:spPr>
          <a:xfrm>
            <a:off x="323850" y="1427857"/>
            <a:ext cx="8820150" cy="4521423"/>
          </a:xfrm>
        </p:spPr>
        <p:txBody>
          <a:bodyPr>
            <a:normAutofit/>
          </a:bodyPr>
          <a:lstStyle/>
          <a:p>
            <a:pPr eaLnBrk="1" hangingPunct="1"/>
            <a:r>
              <a:rPr lang="tr-TR" sz="2000" dirty="0" smtClean="0"/>
              <a:t>Hangi işlemlerin, ne ölçüde gerçekleştirilmesi durumunda projenin tam anlamıyla başarıya ulaşmış sayılabileceği ölçütlerle belirtilmelidir.</a:t>
            </a:r>
          </a:p>
          <a:p>
            <a:pPr eaLnBrk="1" hangingPunct="1">
              <a:buFontTx/>
              <a:buNone/>
            </a:pPr>
            <a:endParaRPr lang="tr-TR" sz="2000" dirty="0" smtClean="0"/>
          </a:p>
          <a:p>
            <a:pPr marL="695325" lvl="2" indent="-342900" eaLnBrk="1" hangingPunct="1">
              <a:buFont typeface="Wingdings" pitchFamily="2" charset="2"/>
              <a:buChar char="ü"/>
            </a:pPr>
            <a:r>
              <a:rPr lang="tr-TR" sz="1800" dirty="0" smtClean="0"/>
              <a:t>Bu ölçütler </a:t>
            </a:r>
            <a:r>
              <a:rPr lang="tr-TR" sz="1800" b="1" dirty="0" smtClean="0"/>
              <a:t>açık</a:t>
            </a:r>
            <a:r>
              <a:rPr lang="tr-TR" sz="1800" dirty="0" smtClean="0"/>
              <a:t> olarak sıralanmalıdır.</a:t>
            </a:r>
          </a:p>
          <a:p>
            <a:pPr marL="695325" lvl="2" indent="-342900" eaLnBrk="1" hangingPunct="1">
              <a:buFont typeface="Wingdings" pitchFamily="2" charset="2"/>
              <a:buChar char="ü"/>
            </a:pPr>
            <a:r>
              <a:rPr lang="tr-TR" sz="1800" dirty="0" smtClean="0"/>
              <a:t>Ölçütlerden her birinin </a:t>
            </a:r>
            <a:r>
              <a:rPr lang="tr-TR" sz="1800" b="1" dirty="0" smtClean="0"/>
              <a:t>önem derecesi</a:t>
            </a:r>
            <a:r>
              <a:rPr lang="tr-TR" sz="1800" dirty="0" smtClean="0"/>
              <a:t> açıklanmalıdır. </a:t>
            </a:r>
          </a:p>
          <a:p>
            <a:pPr marL="695325" lvl="2" indent="-342900" eaLnBrk="1" hangingPunct="1">
              <a:buFont typeface="Wingdings" pitchFamily="2" charset="2"/>
              <a:buChar char="ü"/>
            </a:pPr>
            <a:r>
              <a:rPr lang="tr-TR" sz="1800" dirty="0" smtClean="0"/>
              <a:t>Ölçütlerin tümünün gerçekleştirilememesi durumunda, </a:t>
            </a:r>
            <a:r>
              <a:rPr lang="tr-TR" sz="1800" b="1" dirty="0" smtClean="0"/>
              <a:t>başarı oranı</a:t>
            </a:r>
            <a:r>
              <a:rPr lang="tr-TR" sz="1800" dirty="0" smtClean="0"/>
              <a:t> belirlenmesine yardımcı olabilecek ipuçları verilmelidir.</a:t>
            </a:r>
          </a:p>
          <a:p>
            <a:pPr marL="695325" lvl="2" indent="-342900" eaLnBrk="1" hangingPunct="1">
              <a:buFont typeface="Wingdings" pitchFamily="2" charset="2"/>
              <a:buNone/>
            </a:pPr>
            <a:endParaRPr lang="tr-TR" sz="2000" dirty="0" smtClean="0"/>
          </a:p>
          <a:p>
            <a:pPr eaLnBrk="1" hangingPunct="1"/>
            <a:r>
              <a:rPr lang="tr-TR" sz="2000" dirty="0" smtClean="0"/>
              <a:t>Proje kapsamındaki öngörülebilen </a:t>
            </a:r>
            <a:r>
              <a:rPr lang="tr-TR" sz="2000" b="1" dirty="0" smtClean="0"/>
              <a:t>riskler</a:t>
            </a:r>
            <a:r>
              <a:rPr lang="tr-TR" sz="2000" dirty="0" smtClean="0"/>
              <a:t> belirlenmeli ve önemli ölçüde aksaklık yaratacak gelişmelerle karşılaşılması durumunda başvurulacak </a:t>
            </a:r>
            <a:r>
              <a:rPr lang="tr-TR" sz="2000" b="1" dirty="0" smtClean="0"/>
              <a:t>"B Planı" </a:t>
            </a:r>
            <a:r>
              <a:rPr lang="tr-TR" sz="2000" dirty="0" smtClean="0"/>
              <a:t>mutlaka ana hatlarıyla açıklanmalıdır.</a:t>
            </a:r>
          </a:p>
        </p:txBody>
      </p:sp>
    </p:spTree>
    <p:extLst>
      <p:ext uri="{BB962C8B-B14F-4D97-AF65-F5344CB8AC3E}">
        <p14:creationId xmlns:p14="http://schemas.microsoft.com/office/powerpoint/2010/main" val="23791996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1 Başlık"/>
          <p:cNvSpPr>
            <a:spLocks noGrp="1"/>
          </p:cNvSpPr>
          <p:nvPr>
            <p:ph type="title"/>
          </p:nvPr>
        </p:nvSpPr>
        <p:spPr>
          <a:xfrm>
            <a:off x="35498" y="0"/>
            <a:ext cx="7777163" cy="706439"/>
          </a:xfrm>
        </p:spPr>
        <p:txBody>
          <a:bodyPr/>
          <a:lstStyle/>
          <a:p>
            <a:pPr eaLnBrk="1" hangingPunct="1"/>
            <a:r>
              <a:rPr lang="tr-TR" dirty="0" smtClean="0"/>
              <a:t>Kaynaklar Bölümü</a:t>
            </a:r>
          </a:p>
        </p:txBody>
      </p:sp>
      <p:sp>
        <p:nvSpPr>
          <p:cNvPr id="53251" name="2 İçerik Yer Tutucusu"/>
          <p:cNvSpPr>
            <a:spLocks noGrp="1"/>
          </p:cNvSpPr>
          <p:nvPr>
            <p:ph idx="1"/>
          </p:nvPr>
        </p:nvSpPr>
        <p:spPr>
          <a:xfrm>
            <a:off x="460375" y="1211265"/>
            <a:ext cx="8226425" cy="4017937"/>
          </a:xfrm>
        </p:spPr>
        <p:txBody>
          <a:bodyPr>
            <a:normAutofit/>
          </a:bodyPr>
          <a:lstStyle/>
          <a:p>
            <a:pPr marL="469900" indent="-469900" eaLnBrk="1" hangingPunct="1"/>
            <a:r>
              <a:rPr lang="tr-TR" sz="2000" dirty="0" smtClean="0"/>
              <a:t>Konu hakkında literatür özetlenmeli ve yapılacak çalışmanın literatüre ne katacağı son bölümde açıklanmalıdır.</a:t>
            </a:r>
          </a:p>
          <a:p>
            <a:pPr marL="469900" indent="-469900" eaLnBrk="1" hangingPunct="1">
              <a:buFontTx/>
              <a:buNone/>
            </a:pPr>
            <a:endParaRPr lang="tr-TR" sz="2000" dirty="0" smtClean="0"/>
          </a:p>
          <a:p>
            <a:pPr marL="469900" indent="-469900" eaLnBrk="1" hangingPunct="1"/>
            <a:r>
              <a:rPr lang="tr-TR" sz="2000" dirty="0" smtClean="0"/>
              <a:t>Güncel literatüre yer verilmeli, etki faktörü yüksek dergilerden, önemli kitaplardan, varsa meta</a:t>
            </a:r>
            <a:r>
              <a:rPr lang="en-US" sz="2000" dirty="0" smtClean="0"/>
              <a:t>-</a:t>
            </a:r>
            <a:r>
              <a:rPr lang="tr-TR" sz="2000" dirty="0" smtClean="0"/>
              <a:t>analizlerden faydalanılmalıdır.</a:t>
            </a:r>
          </a:p>
          <a:p>
            <a:pPr marL="469900" indent="-469900" eaLnBrk="1" hangingPunct="1">
              <a:buFontTx/>
              <a:buNone/>
            </a:pPr>
            <a:endParaRPr lang="tr-TR" sz="2000" dirty="0" smtClean="0"/>
          </a:p>
          <a:p>
            <a:pPr marL="469900" indent="-469900" eaLnBrk="1" hangingPunct="1"/>
            <a:r>
              <a:rPr lang="tr-TR" sz="2000" dirty="0" smtClean="0"/>
              <a:t>Literatür özeti ham liste biçiminde olmamalıdır.</a:t>
            </a:r>
          </a:p>
          <a:p>
            <a:pPr marL="469900" indent="-469900" eaLnBrk="1" hangingPunct="1">
              <a:buFontTx/>
              <a:buNone/>
            </a:pPr>
            <a:endParaRPr lang="tr-TR" sz="2000" dirty="0" smtClean="0"/>
          </a:p>
          <a:p>
            <a:pPr marL="469900" indent="-469900" eaLnBrk="1" hangingPunct="1"/>
            <a:r>
              <a:rPr lang="tr-TR" sz="2000" dirty="0" smtClean="0"/>
              <a:t>Kaynaklarla metin ilişkilendirilmeli ve kaynak listesi metnin sonuna eklenmelidir.</a:t>
            </a:r>
          </a:p>
          <a:p>
            <a:pPr marL="0" indent="0" eaLnBrk="1" hangingPunct="1">
              <a:buNone/>
            </a:pPr>
            <a:endParaRPr lang="tr-TR" sz="2000" dirty="0" smtClean="0"/>
          </a:p>
          <a:p>
            <a:pPr marL="469900" indent="-469900" eaLnBrk="1" hangingPunct="1"/>
            <a:r>
              <a:rPr lang="tr-TR" sz="2000" dirty="0" smtClean="0"/>
              <a:t>Basılı formun eki (EK-1) olarak hazırlanmalıdır.</a:t>
            </a:r>
          </a:p>
        </p:txBody>
      </p:sp>
      <p:sp>
        <p:nvSpPr>
          <p:cNvPr id="26628" name="AutoShape 6" descr="data:image/jpg;base64,/9j/4AAQSkZJRgABAQAAAQABAAD/2wCEAAkGBhQQEBQSEBMWFRUQGBwXGRUVFxQPFhcZFBwWFBQXExgXHCchFxkvHRUYKy8gIzM1LCwsGCYyNTQqOCcrLCoBCQoKDQsNGQ8OGSokHiQ1KSw1LDU0NCwtNDI1LDU0LCwpNDYsMDU0NSwsNTAsLSwsLSwpKSkzLCwpKSwpNCkpLP/AABEIAFAAUAMBIgACEQEDEQH/xAAbAAACAwEBAQAAAAAAAAAAAAAEBQABAwIGB//EADEQAAIABAUCBAUDBQAAAAAAAAECAAMEERITFCExBZFBUVJxIjJCYYEG0eEjYoKhwf/EABkBAAMBAQEAAAAAAAAAAAAAAAACAwEEBf/EACERAAICAgICAwEAAAAAAAAAAAABAhEDEhMxIVEUIvAE/9oADAMBAAIRAxEAPwD651brGWcCfN4ny/mEcyvduWPeAamsxuzH6iT3jPOj1MeBRRFysYao+o9zE1R9R7mF2fF50U4zLGGqPqPcxNUfUe5hdnRM6DjDYY6o+o9zE1R9R7mF2fEz4OMLGcuvdeGI/MPOk9YzDgf5vA+f8x5DOjSnrMDqw+kg9onPApI1SoXmZFZsYkw36CTgqCrKjLLBDtYBN9zcjbaOvI9I7E15dALhltcEX4uCL+1+Y4zYby+oLNankGYai03E8wg4bEEBFJALc3/Ecz6QpT1ZZCv9UBbjDsHI+HbixEc6z+1+sbX0BV1M0lyjblQCSL2+IXG8ETelMtOKjECpttvcXNod1U10qHeY4FMsr4xdbXK8MOcd7W+1rQL05lmS6eQ7WE2na/GxV0YX+/MS+RLVDaqxb1DpbyER3ItM4AvcXGLfaAMyPSTpyzzJMzdGqpijyIVXVR7Er/uA6unWZYMML5wQFZDyBhY2Km91JHIN94bH/R1uY4ehNmRYmQ2dJQSsEpWUylw/GQ97NbEvp3vt7QiBjpxzWS6EaoWyKtk2O4H4IhjI6uBLmILDOAUlr7AG+1uTGLUe8Vo4eTjJUxVaCUmDlW3HBB3Htbxi5iljidmYm27Mz8XtyfC+0CaOGNJ+nSyZsyYsqWPrc4R77kAD3hJzgvMjUm+gbTLzhHnewizIBvsN+dhv7wZN6AcszZE9ZyryUa/G5+UkH2hZlHzPcxsMkJL6g012b5I8uI6nVLHDjmscG6hnLBT5gE8/eBDTGK0ka9X2Z5GFV+p2KTFIRs5QrMEwMbG+JmHJ7QlqKxm2GwPeCtJEFJvBBQheoO32PTSRWkhyaWJpY4uQrqJtHBf6mog8+UjC6SpZZVO4xlggYjxIUbeWMwaaWNp1QhCierDBsJiqX2PIYLcjgeFtolOVtMZLwLpHQCwIk1AllgMQlMA1vJtjbmMen00qXTNUMpdZYAVPFjsqjfxJIG/vB0ivkSSWppTzZjbXWWZQ8/jmOqgC9vOJQyxLp8mcpKkDEUu2FubgckXt2+8T3k7oakZ0lPqUcPJSVMUXUy2Lj2JKr4/vCqVIDKGHDAHvvDh+pKqstIHmTXFgxR5cuX/c7MBxzYbm1oqn6eERUHCAKP8AEW/5FMc6b9CtCrSRYpIcaWJpYtyC0OHpbExzp4aTZN94zyY4NytC/TxNPB+TEyY3YKANPE00H5MTJg2Chfp4mmhhkxMmDcKF+mi1pbkDzg/JjWVJtuYNwo//2Q=="/>
          <p:cNvSpPr>
            <a:spLocks noChangeAspect="1" noChangeArrowheads="1"/>
          </p:cNvSpPr>
          <p:nvPr/>
        </p:nvSpPr>
        <p:spPr bwMode="auto">
          <a:xfrm>
            <a:off x="155575" y="-144462"/>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defTabSz="914400">
              <a:defRPr/>
            </a:pPr>
            <a:endParaRPr lang="tr-TR" sz="1800" dirty="0">
              <a:solidFill>
                <a:srgbClr val="000000"/>
              </a:solidFill>
              <a:latin typeface="Corbel" pitchFamily="34" charset="0"/>
              <a:cs typeface="Arial" pitchFamily="34" charset="0"/>
            </a:endParaRPr>
          </a:p>
        </p:txBody>
      </p:sp>
      <p:sp>
        <p:nvSpPr>
          <p:cNvPr id="26629" name="AutoShape 8" descr="data:image/jpg;base64,/9j/4AAQSkZJRgABAQAAAQABAAD/2wCEAAkGBhQQEBQSEBMWFRUQGBwXGRUVFxQPFhcZFBwWFBQXExgXHCchFxkvHRUYKy8gIzM1LCwsGCYyNTQqOCcrLCoBCQoKDQsNGQ8OGSokHiQ1KSw1LDU0NCwtNDI1LDU0LCwpNDYsMDU0NSwsNTAsLSwsLSwpKSkzLCwpKSwpNCkpLP/AABEIAFAAUAMBIgACEQEDEQH/xAAbAAACAwEBAQAAAAAAAAAAAAAEBQABAwIGB//EADEQAAIABAUCBAUDBQAAAAAAAAECAAMEERITFCExBZFBUVJxIjJCYYEG0eEjYoKhwf/EABkBAAMBAQEAAAAAAAAAAAAAAAACAwEEBf/EACERAAICAgICAwEAAAAAAAAAAAABAhEDEhMxIVEUIvAE/9oADAMBAAIRAxEAPwD651brGWcCfN4ny/mEcyvduWPeAamsxuzH6iT3jPOj1MeBRRFysYao+o9zE1R9R7mF2fF50U4zLGGqPqPcxNUfUe5hdnRM6DjDYY6o+o9zE1R9R7mF2fEz4OMLGcuvdeGI/MPOk9YzDgf5vA+f8x5DOjSnrMDqw+kg9onPApI1SoXmZFZsYkw36CTgqCrKjLLBDtYBN9zcjbaOvI9I7E15dALhltcEX4uCL+1+Y4zYby+oLNankGYai03E8wg4bEEBFJALc3/Ecz6QpT1ZZCv9UBbjDsHI+HbixEc6z+1+sbX0BV1M0lyjblQCSL2+IXG8ETelMtOKjECpttvcXNod1U10qHeY4FMsr4xdbXK8MOcd7W+1rQL05lmS6eQ7WE2na/GxV0YX+/MS+RLVDaqxb1DpbyER3ItM4AvcXGLfaAMyPSTpyzzJMzdGqpijyIVXVR7Er/uA6unWZYMML5wQFZDyBhY2Km91JHIN94bH/R1uY4ehNmRYmQ2dJQSsEpWUylw/GQ97NbEvp3vt7QiBjpxzWS6EaoWyKtk2O4H4IhjI6uBLmILDOAUlr7AG+1uTGLUe8Vo4eTjJUxVaCUmDlW3HBB3Htbxi5iljidmYm27Mz8XtyfC+0CaOGNJ+nSyZsyYsqWPrc4R77kAD3hJzgvMjUm+gbTLzhHnewizIBvsN+dhv7wZN6AcszZE9ZyryUa/G5+UkH2hZlHzPcxsMkJL6g012b5I8uI6nVLHDjmscG6hnLBT5gE8/eBDTGK0ka9X2Z5GFV+p2KTFIRs5QrMEwMbG+JmHJ7QlqKxm2GwPeCtJEFJvBBQheoO32PTSRWkhyaWJpY4uQrqJtHBf6mog8+UjC6SpZZVO4xlggYjxIUbeWMwaaWNp1QhCierDBsJiqX2PIYLcjgeFtolOVtMZLwLpHQCwIk1AllgMQlMA1vJtjbmMen00qXTNUMpdZYAVPFjsqjfxJIG/vB0ivkSSWppTzZjbXWWZQ8/jmOqgC9vOJQyxLp8mcpKkDEUu2FubgckXt2+8T3k7oakZ0lPqUcPJSVMUXUy2Lj2JKr4/vCqVIDKGHDAHvvDh+pKqstIHmTXFgxR5cuX/c7MBxzYbm1oqn6eERUHCAKP8AEW/5FMc6b9CtCrSRYpIcaWJpYtyC0OHpbExzp4aTZN94zyY4NytC/TxNPB+TEyY3YKANPE00H5MTJg2Chfp4mmhhkxMmDcKF+mi1pbkDzg/JjWVJtuYNwo//2Q=="/>
          <p:cNvSpPr>
            <a:spLocks noChangeAspect="1" noChangeArrowheads="1"/>
          </p:cNvSpPr>
          <p:nvPr/>
        </p:nvSpPr>
        <p:spPr bwMode="auto">
          <a:xfrm>
            <a:off x="155575" y="-144462"/>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defTabSz="914400">
              <a:defRPr/>
            </a:pPr>
            <a:endParaRPr lang="tr-TR" sz="1800" dirty="0">
              <a:solidFill>
                <a:srgbClr val="000000"/>
              </a:solidFill>
              <a:latin typeface="Corbel" pitchFamily="34" charset="0"/>
              <a:cs typeface="Arial" pitchFamily="34" charset="0"/>
            </a:endParaRPr>
          </a:p>
        </p:txBody>
      </p:sp>
      <p:sp>
        <p:nvSpPr>
          <p:cNvPr id="26630" name="AutoShape 10" descr="data:image/jpg;base64,/9j/4AAQSkZJRgABAQAAAQABAAD/2wBDAAkGBwgHBgkIBwgKCgkLDRYPDQwMDRsUFRAWIB0iIiAdHx8kKDQsJCYxJx8fLT0tMTU3Ojo6Iys/RD84QzQ5Ojf/2wBDAQoKCg0MDRoPDxo3JR8lNzc3Nzc3Nzc3Nzc3Nzc3Nzc3Nzc3Nzc3Nzc3Nzc3Nzc3Nzc3Nzc3Nzc3Nzc3Nzc3Nzf/wAARCACKALwDASIAAhEBAxEB/8QAHAAAAQUBAQEAAAAAAAAAAAAABgABAwQFAgcI/8QAQhAAAgEDAgQCBgYHCAEFAAAAAQIDAAQRBSEGEjFBE1EHFCJhcYEjMkKRodEVFjNScpLhQ2KCsbLB0vAkNFNjk6L/xAAYAQADAQEAAAAAAAAAAAAAAAAAAgMBBP/EACwRAAICAgECAwYHAAAAAAAAAAABAhEDEjEEIRNBURRSYZGhsRUyU3GBwfD/2gAMAwEAAhEDEQA/APF6WKVdqM1NI7TnFPyE1MseamSEmmoxsq8h8qXhHyp5i6Ssu4wcda5ErDoW++nUBdh/CJ6Cl4R8qbxHbuxp+eQd2++t8MNheEfKl4R8qXiynu1LxHHUt99Z4YbCML+803hv+6aXiHzNdI7F1xnOcdaPDDYiwe4pUQfo4sN0/CuG0hW+zj4VmqDYwqVbLaKT9V2HyzUTaJP9l0PxBFGqDYy6VaP6Fu+3hn5n8qR0a7HZPv8A6VuiDYzqVX/0TcD6xUff+VcNYMv1n+4VjijUynSqy1uF86jZMUtBZFSpz1pqVjCqaAZzUNWLLeQj3UyRjZdgh5q07Wz5gNq5sog2NqI9NtFYrtToRsDI7ZZtTuoyAwVjjb34q+mmxHP0S/d/Sm1qPUtK1y6lS1wsxPht4RKsudiPfUSa1rPMFS0VmPQC3beneOT7pk3KiyNMi7RLn4f0pxpseMtGAPPl/pXT3nFEfPz6PKvIAz5sn9kHoTU+h6veXE7HUbVhDy8qNFbOcvkbbZ7ZpZY8iV/2ZuiFdJRuiKR/DXX6IjI3hX+Wrmtau0MA/R9u3rAl5XV7eTYYPmBvnFZUura/CMzacY8rzjntXHs+fwrI4ssld/UN0Wf0PF/7Cfy1zqOjwwaL60IQretJHzKu+D5VVh1vWp1DW9okinGGS3Y98efntUkl3xBq4XRDZMHeZT4a27K4YefkBTxxZE7b+oboM4tFJjUhGOw6jBroaKeyE0Y33Lp0FtZpCLvU3iUiHOAB0MjtvypnvuSdhntFBwbLf8s2szNOTv4ZXljX+GPOPm3MaUNgSGj5GQuR5inGinshozk4B00Dms1ktJx9Wa3IRgfkNx7jtXWiQtLc3GmaoiDULXlYuq8qzxnPLIo7dCCOxBHlR8Q2Ar9CH9w1y+ikD6hr1D9DRYzyfhUc2jxhD7FLYbHk0+kkZyprHu7ArkY/CvWb3SowD7FCWq2KrzYWixkzzy4t+U9Kz5Y8E0UX9uBnasK6QAnAoHTMtxUZqaUYqE9aRlEKrNh/6j/DVarWn/tz8P8AenjwKwm08AkUWaQi5TahPTutF2kdUpiTDbTrcz2kkUUhikdCqSDqjEbH5GhL0f8AHfEdzqg0vUdPt74q7IZC3gyDl2bGAQ2OpAA+NGmiDKCr8fCmlXEU6+E8Mks5uFmiflkhlJJ8RG7HJP8AkdqItJNNE5BSkSMM8pG3Q04hRc4UDPX30Mx69e6FiDimNmgU4TVbeItFIP8A5FXJjbz6r7x0ru+4z0loOTRruDVL2Rfore2kDjPm7DZFHcnsDjJwKWvQU3le2adoBKhmVQzRh8sAehI64qbwlIwRtQPDwxeRWcGrWzq+ux3AneY+z6yGIEqt35Sv1V7cqeWaOYiWjUkEEjoe1DQHCWsEahY4lVR0CjAFZXEmox6RZLJFEJryd/CtockeJIQTueygAsx7AGto9NqH20We54kk1G+aN4UjEdqi/wBmuxbP95mAyfJFHnQBHw1oC20bXl85ubydvFlmZcGR8Y5sdgBsq/ZHvySQ+CnlXYGBXMsiRxs8jqiKCWZjgADqSaLsBvBj/dFeOek3iXXOGeK7SaLT7Unw5Y7O7BbllR+XKOv7ysAeuDnpvsS3Hpi4QhuXh9ZuZAv9rHbEoevQ9T064xVXVuO/R/xJa2ttqV+QPESeIyQODDIDtkgYGN874wetVhGSduJlhZYXk9vwzFfXsTXE6Qc8vKVUvyrlmycAZwT86nv9Rt4NFOo+E7x8qtyjCsOYgbg9Dv0ock9IXBE6xWP6diVVUENyOE2xjLFcZ7/Ee6oYeL+ELzSntjrBe3lUtmVirZU+85GeUHGwPzqbi1yjSTU9ViEEcgjQeJcCLl8QHK5ILAjr0oWv7m3uwzQn2gqsVJBK8wyM4yOnkTVvWNb4UFqbyTV1kdArcqyc0mQxI9kHsSdveetBkvE/DdvhbKe4ZAgUDwWwABhRuewplG+B0yHU1ALfGhq9Aya1dS1zTmfEc/OCM5CHFYVxewzPiNiSemRihplIlCbvVc9aszd981WPWoyKoVXNPG5PnVOtCyGAKeJjCDTu1F2kfYoR07tRdpHVaYmwyjWZ9IuktfE9YMLCLwzg82DjBz8KIVlvJtImS0jlF0FUruFZxkFgpJ2OMjJxv7t6ydE+oKLLDAApSTMi6e/sws2l2LXCzo/ix3DnZ1UFFGWyvMSRv8ao3MmpKGS10WOOR4XZJlUMPEyvLhS3cFs56EeXU2AXOQBSPKOpA+NbYpi6ZqV5LHcy6hZrAkRYqFbJ5QTgknbcBT947U+lcSWepPbJGk0TXdt61B4ygeJH7OehOCOdNjg7ipeJ7S6v9BvrPT2jSe4haIPIxAUMME7A9jWFPw/MLa2msFWKeKeMsZZXLeDHuIwfLmCZXYMAQe1FIDbv9Wa11axs1iVkuElkkckgoqcoGPPLOoqG94ns7Ka+SeK4EdgENzKEUqgYZz9bJwNzgEgUKQ8Na5O9sb+5cultHE1zHPJ4gk8UyyMBgAhjygZOABjBq0dC1UavJeXccFxFc3Ty3NsXYxlcIImAIHMyeGuVOxBPcDO6oA7DgjI3HnWFca0TcazbyRRiGyiXldiCHcxl2DAkAAAp9ofW6jrWBa6VxNA3ObiN5DDBFJiaQLJh2aZunss4wAQNhtt1q3pdjc6JpWrXF14ZcesXQZ5G5dx7IZnydlVRvnGKKA+eeHuH49c8dzcG3EbqFUKG2OT3I6VrjgSEgsuqE4OP2a/86qcHa9Z6Ql1688iPKykciFhsCOxHnRB+uWinGbm75ds4ibP+qrZZdQp1HgVUUV4Hto48te+ISQc+GAceX18dvxp/1GtiGC3Ic7jITp/+60f1z4f73F7/APSff/e99bdndWV/YRXsFxcCKTPKWVgTgkdAT5Vzyz9VD832Q1RYGS8GRIwxJgDrmM4/11nXfDSR9LkjH9z+tG2qXNpaW0tzJLKY4gC2Iz3OPdnrQjda7pzklJbgj3ofzrIZeon3v7DpIxZtJ8Mn6cn/AA/1qrLbeB4bBySzY6dKvz6jaufYaX5r/WqV1cxyrGsfNlW7iqXPzKIjmO5quetWJqr1GRWI6jJq/AwQAnoKop1FX7cBtj0PWmiYzbspVSISdQcY3x1IH+9FelXaRSAXBEYOCh39obD5bsKFdOjTlK8oII3B70U6bZW8vIskQYL9XPUf9wKoSYa6TrNjHIsTTb+1lgCVBUqCMjvlwBRRb8Q6Vbgma8VAoLMSjYAAYnt2CPkf3T5UL6Po1hIoL26k9ye+cZ/yH3CiW24a0icYlso3BXlII6jBB/BmH+JvM0vaybNFeILGN3S6mSJhJIgPtEexktklQAQBk/5nasLirVbzUJrbTuHrqSGV4ZLlpoxghlPLGhyNgXySO4Rh3q9r+kaZp2l3moDTBdNbxPK8QIBkXq4365Azg9SBQnwZxXoep8V3MljPIxmEcdtE0TcyRpGCS56D25JNydzjrndkvNCh9w5qi6zoVjqQUJ6zCshXP1SRkj8azeDru51Fr/UZJGNvdXDPboc4WIYVMeWVTmP8dDxlvNOstS4VignjlmupFgnEbBEtZCWMgbGOYBigXrzAbYo60eyTT9Pht40EYRQAo6KAMAfIYHyrH2Au4pYrEj4q0ttdm0V52hvI3CASoVWRioblRjsTgg46+Wd6u61qS6VpF5qDgMLeFpAmcc5A2Ue8nA+dKBexVPWLc3Ol3cCgkywugChSTlSNg3sk/HbzqTT7h7mzimlQI7KOZQcgHvg9xnO9WDg0cAfI1lwhq99LOi27wNC4RluI3VifgFNWW4D1dGIZ7VSoyQWcYH8tfWAG3U0xRWzzDIPUGrvqsvkZqj5Xg4D1JrdpnZORTguhYr2z9nrVleBtchtldJpkjYfR8hk5SSNug+NfTyRJGvLGqovkoxXMw5Y/Z2x0xSvqMr5r5Bqj5YueFdSQcs9y3KRuHdtx8xWbPw1eIPo+Vu5znH+VfTOo4Oc0Da0AOcDpWLLMooo8Sl0m5i+tyfefyqBraWIqWAIz2OaPtU6n3UM3o6j31jlJ8lIox7jbaoKluDmTFRVGRVHSVegZUwzHAqivWrDjKADrj8qaJjNy01C1hVWeZcH93c/dRJp3EWkwmPxb1BkZ+qx/2rz0RS+GWOwxk7Z2plk3/aAf4P6V0RgmRkz3XSeNeG4YuaTVrdcLzYPMGO+Nhjc+6iW14/4Ti5PE12yBZBJjnJwD2OB136detfNXinBBuFwRg/R/LyqNYoSBzXIDfwNVV00X5knI+pLjj/g6VntJNesX51ZWHPlSOXJHMNunv36DfagL0eS8D8K2rXk/EFlPKznDcrc+xwPYxzADtkeZrxhoYAB/5K79uRqLvRtw/Frt/qEJS3mWG3DBp25FXJwCMg9DjbFOumjFd5Uibm0uD3CX0k8Fbu2tWrmMBshHJ6gbez137VI/pK4OSEy/p61K+Shi3XHTGaBD6N4+hj0vcHH/AJK9uv8AZ7/0pW3oyd58xR6TKgB5k8RWO+cHZPhW+zdN+qT8afus0eKuIuCtZPrlrr1lFeMPAcTQSNHOoOQJAACOUnKyAgqeh6iudD1LUdaXSbbWr+GbSZJc2d1FzFbiVGPKkrtyksuMqCo5yASSRg5uq+jw2Wl3zTWemLL6s7xlGwV5VYkgcvXFX/RbHa3fo9uLW6tZb5GjDG0hA5yC7YKkkYOQd8jHKKhmjCHaLvuWi3JWz1WRltLFzEuRDGSq7nOB7gT27An414dqfpa4mstQUQW9vNBJDFKIzETycyhiOYYPepND491T9cfU9VNxHBHYTW6JeR8sr8uXV5AM+0QoBIznG3U0CausRuoDIjE+p2+wXIx4a5H1TS44VkSl3NfAWr6Z+KBOZGsLcx4wIvCIA9+euajX0ycVCR2NtCVMgYKYdlXBBX4dDnrsd98AL8K3BbEUh9xiHn1+pXLJFgr4Z9npmEfP7HnXVpj90Wwxn9MHF0wPIsURAx9HbDr575roel/ismDxYI2Ee7gQY8XbHtbfP2cb47ZBDfCjJBaFiF6gRgbd8ex+NRzC1iYpKvhnHRlAP+ijSHuhYRSekviqSJlkmJJx7Ztk2+Hs1QvONteuVfnKgn7XgjIHftj8KxnktC5IKEfZHKNvj7O9RSSWxzy8vu9kflUpKK4RSLZan1/UZkVZOQEdWCYLfGqUt9cS/W5R8Fxmo5GUklWX3bf0qIn3g/CoySKxEzFmJPWmpUq5pFona9anb6oyce/7qrr1qckkDAz/ANFbExkgA8F/pmJxsuTv7qrgNjPg5+RqdnKRZZAAwwO9VXYknGVBPQdK6sbojJHZk5Gw0CDHUHP50hOAf2MR+OfzqE5Jyck0sHyrrhJEZIeR+ZuYKFHkvSjf0b3c9lZ6/PbXVxbSi2hCy24UuPpVzgMQPxoGox4A5GtdbSTlw0EWzDI2lFZ1E14UhVHv3DA6rrgJK8R63scfsLfbcD9/31btNY1ZIkDa1rLOeXmYpCpPNnyf3dqzvCt+VvZhzzeR91TRRW4RMCHbk+z8a4peFb/a/wCToxRwvn7mhZXmqXPrTXes6ncwGyugIbiOIIPoWxkqxO1bnoJK/quAQMhF3x/ffv8AKh618GK1uWXwwRaXAGFI6xMK0PQ1fCDhVU5gADnr72rMmrxxcf8AchkjBSqHB6Xq2i6fqSK1zaQyzR7xOwwUPmGG4+RzXzTrFpeSX0fqtkJlW2gBYQ8wBEa7Zwa98129E+i38XOgMltIntvyqMqRknsOleRaRIfV8DlblSEY5ht9Em/4VNZfDez7k9bBNdO1MOCNNYEDYG3P/H/uffTHT9TVcjTGx1P0J/HajvxG5QpRSoORlx+Xupw5UHAUFup9nb8Kb274GaADcaTqcwCtp8icveOIjP3LvVZtB1A5JsrrbuVP5V6LzNvjlB+I/KpPWZFVQGAA7Ajf8K38Qa4QaHmbaJegb2lwBk9VP/GoG025Xrbyj4qfyr0m4u2wf+VYl5cMScgY/ipV1k5coooAXLbvCAZFZc9AwxmoTW5xK/PFZfwt/tWHVHK1Y6QqVKlXPLkqhxUhbpuRUQrrNCYMkLKRgknHY9M1GXwdgv3V2HApsITknHwqsZUI0ciUj7KfNRSaQtn2UGfJQKdxGAOUkmo6tHII4iok4Nn8Jr5Rn24kG3ucGhutDSL4WMsjNkc68u3xoyS2g4iuFh4L5+U7vvv1FSrfsEHtN94oUGuxHbnI+IqVdWVujg1yyxt/KhY4nHhhPNfstncjmY5gkG5HdDVXgPVHtNKVPFYIF+oRtnJ3z/tWBcajzW8q56oR+FVNGvDBbcgP/d6dKoqJTVnp0uthonEj4RkIY57Eb/hXmzazc2ZVLVY2jKJgupP2QPOrL6hzKVY5BGCM9qz5ILd35vEkUYAwreQrUo+aDUm/WTUR0SD+Rvzp/wBY9R/dt/5T+dUvVI+cn1iTl8s70/qcHeeT5U1Y/QNWW/1k1Hslufgp/OkeI9RP9nB/IfzqjHbRMxxPIADggjenEEBIIlmA+IorH6Bqyw+vXrfZgPn7LfnVaTVLl/rLF8gaTW0O+Zn91QPCmcLK3zpWoehqTI7q5kuAokI9gYGKr7VM0QH2ya4KgVjkPRxSpHY0qkx0KlSpUIBUqVKtsKFSpUq3ZmUKlSpUbMzVCpUqVGzNpD8zfvH767jlZBgdKjpUbMyiwLlqf1g+dVaVGzNotesHzpesNVWno2YUTiZh0O+d6Rl+P31BSo2YUTeIfM1zz46GozTUWFEheuc03akKyzRUqanrAP/Z"/>
          <p:cNvSpPr>
            <a:spLocks noChangeAspect="1" noChangeArrowheads="1"/>
          </p:cNvSpPr>
          <p:nvPr/>
        </p:nvSpPr>
        <p:spPr bwMode="auto">
          <a:xfrm>
            <a:off x="155575" y="-144462"/>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defTabSz="914400">
              <a:defRPr/>
            </a:pPr>
            <a:endParaRPr lang="tr-TR" sz="1800" dirty="0">
              <a:solidFill>
                <a:srgbClr val="000000"/>
              </a:solidFill>
              <a:latin typeface="Corbel" pitchFamily="34" charset="0"/>
              <a:cs typeface="Arial" pitchFamily="34" charset="0"/>
            </a:endParaRPr>
          </a:p>
        </p:txBody>
      </p:sp>
      <p:sp>
        <p:nvSpPr>
          <p:cNvPr id="26631" name="AutoShape 14" descr="data:image/jpg;base64,/9j/4AAQSkZJRgABAQAAAQABAAD/2wCEAAkGBhEQERQTEhMSFRUWFxsUGRgXFxMeGhscHhsYGh8bHhgjHSYeGCUjJRcdIzMiLycpLCwvFx8xNTAqNSYrLCkBCQoKDgwOGg8PFykiHyQ1MiwqLiw0KS0pNSkpLCksLDEsLCwsKS0sMCkpLyksLCwsLCksKiwsLCwsMiksLDYpLP/AABEIADQAsgMBIgACEQEDEQH/xAAbAAEAAwEBAQEAAAAAAAAAAAAABAUGAwIBB//EADYQAAICAQMCAwYDBgcAAAAAAAECAAMRBBIhBTEGQVETIjJhcaGBkdEUM0JSc8EWI2KSsbLw/8QAFwEBAQEBAAAAAAAAAAAAAAAAAAEDAv/EACARAQACAQQCAwAAAAAAAAAAAAABEQIDEiFBMWEiMlH/2gAMAwEAAhEDEQA/AP3GInHVapakZ2ztUZOAT9hEzQ7RKjQ+I6tTuWhvfAyN6tj8cfrJGi0+oDbrbVYY+FUAH5nJnEZxl9eUv8T4mfq02vttBsdKawc7UwSR6Zx9/tI/Wb9ddcaaFatBwbO2fnu9PkOZxOrUXtlN3pqInDQ6Y11qhYsVGCx7n5zvNYdEREoREQEREBERAREQEREBERAREQI/UNJ7at69xXcMZHcSn8PdFu0pc23Bq8cDJwP9XPbiaCQ+r9P/AGil6t23cO/3/tMs8Imd9cwkx281W1WI4071bsEZTacHHBIEpuj+G76rvbX3ltuTgMxzx558p66D4eGh33W2L8OOMgAZz+PaWHS/EVGpZkQtkDPvLjI7cTKKy2zqcT1FufNWp08avbetdNQKlgMnOSM8nH8PHPnNbImi6TTSSa61UnuQOfz/ALSXNdPHOI+c2sRPai1mvus1J09TrXtUMWIBJzjgA8ecsem13qGFzI5z7pUYyMeY7SN1XoVeoO4MUtXgOp5Hng/n95R6rrF60XVO3v1utZsH8rZ5+vH3mp4a5blJwCCfTIkfpt1rITcEVtx+E5GPLnM46boGnrKMlahl5DDueMcn+L8ZlqnY0VVjBFmocEElQ2DwpI5AMLbcJardiD9CJ8Nyjuy8/MTP6LpFqXpYK6alwVcVufeGOPd2gZBkPpHSKbNE7ugZv8zBPdcE4x6esFtcWA5M+JYG7EH6GZLSN7f9jpsJKGouRk+8RkAH1xiSvEOiTT0n2Kiv2jKjbSQMc/7c+sJbRLap7EH6ETP0Xaq+69UuVFrfaAUU+vnj5TxV0W1banSqiraw3FHbLL5gjbzxJHh79/rP6v6wPum6pfVctOp2nf8ABYowCfQj/wB3EsdHfaWs9qEVQ2EIPcfPnj7Sr68ws1OlqXllf2hx5KMHn07Sq1n7nX/1x/2EFtmLBkjIyO/PafEtVuxB+hEyvV+npRXUKlwbmVLGLMNw74Lc4yZI0/Sba7q7FqpqC5DBHPvDHYjaMmFtomuUcEgfUiQ7+qhL0px8as27I4x5Y+cqeg9Mp1NJtuUWO7Nkt3XBIAH8vHp6zzrulUnW0oUUq1bEg+eBgZ+mIS2mDD1icq9GigKFAAAAHoBEOnaIiBX9c6YdTS1YbaTgg+XBzzIXhvwwNJuZm3OwxkDAA9B+svYmc6eM5b5jlKi7IiJoqq1fh9XsNi2W1s3coxGZ7o6BStTV4LB+WLHLE+uflLKISlXo+gLWyn2tzBPhVnO0cY7efeP8OU+x9kdxXcXBz7wJ8wZaRBSt0fQ1rcO1ltjAEDe5OM+gnXR9KSqk1KW2nd3xn3s5/wCZNiClVZ4dqauuvLg1fA4OGH4z6nh+vY62NZZvABLsT27Y9MS0iClVpvDyoysbLn2HKhnJA/Cc7PDYLu6XXIXO5grYGZcxBSB03otVGSuSzd3Y5Y/jOVnh+tltUl8Wvvbkd8544lpEFIut6bXdX7NxlePqCOxB9ZF0nQVRldrLrCvw73JC8Y4H0lpELSnbwym5ill1aucsqNhT+k7a3oSWmshrEasbVZW5x6ZllEJTlVpwqhcscADJOTx6nzidYhSIiAiIgIiICIiAiIgIiICIiAiIgIiICIiAiIgIiIH/2Q=="/>
          <p:cNvSpPr>
            <a:spLocks noChangeAspect="1" noChangeArrowheads="1"/>
          </p:cNvSpPr>
          <p:nvPr/>
        </p:nvSpPr>
        <p:spPr bwMode="auto">
          <a:xfrm>
            <a:off x="155575" y="-144462"/>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defTabSz="914400">
              <a:defRPr/>
            </a:pPr>
            <a:endParaRPr lang="tr-TR" sz="1800" dirty="0">
              <a:solidFill>
                <a:srgbClr val="000000"/>
              </a:solidFill>
              <a:latin typeface="Corbel" pitchFamily="34" charset="0"/>
              <a:cs typeface="Arial" pitchFamily="34" charset="0"/>
            </a:endParaRPr>
          </a:p>
        </p:txBody>
      </p:sp>
    </p:spTree>
    <p:extLst>
      <p:ext uri="{BB962C8B-B14F-4D97-AF65-F5344CB8AC3E}">
        <p14:creationId xmlns:p14="http://schemas.microsoft.com/office/powerpoint/2010/main" val="163313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6"/>
          <p:cNvSpPr>
            <a:spLocks noGrp="1"/>
          </p:cNvSpPr>
          <p:nvPr>
            <p:ph type="title"/>
          </p:nvPr>
        </p:nvSpPr>
        <p:spPr>
          <a:xfrm>
            <a:off x="35498" y="0"/>
            <a:ext cx="7777163" cy="706439"/>
          </a:xfrm>
        </p:spPr>
        <p:txBody>
          <a:bodyPr/>
          <a:lstStyle/>
          <a:p>
            <a:pPr eaLnBrk="1" hangingPunct="1"/>
            <a:r>
              <a:rPr lang="da-DK" dirty="0" smtClean="0"/>
              <a:t>Etik Kurul ve Yasal</a:t>
            </a:r>
            <a:r>
              <a:rPr lang="tr-TR" dirty="0" smtClean="0"/>
              <a:t>/Özel</a:t>
            </a:r>
            <a:r>
              <a:rPr lang="da-DK" dirty="0" smtClean="0"/>
              <a:t> İzin Belgesi</a:t>
            </a:r>
            <a:endParaRPr lang="tr-TR" dirty="0" smtClean="0"/>
          </a:p>
        </p:txBody>
      </p:sp>
      <p:sp>
        <p:nvSpPr>
          <p:cNvPr id="11266" name="Content Placeholder 7"/>
          <p:cNvSpPr>
            <a:spLocks noGrp="1"/>
          </p:cNvSpPr>
          <p:nvPr>
            <p:ph idx="1"/>
          </p:nvPr>
        </p:nvSpPr>
        <p:spPr>
          <a:xfrm>
            <a:off x="323850" y="1412875"/>
            <a:ext cx="4320158" cy="5112469"/>
          </a:xfrm>
        </p:spPr>
        <p:txBody>
          <a:bodyPr>
            <a:normAutofit/>
          </a:bodyPr>
          <a:lstStyle/>
          <a:p>
            <a:pPr eaLnBrk="1" hangingPunct="1">
              <a:spcBef>
                <a:spcPts val="0"/>
              </a:spcBef>
              <a:defRPr/>
            </a:pPr>
            <a:r>
              <a:rPr lang="tr-TR" sz="1800" dirty="0" smtClean="0"/>
              <a:t>Etik Kurul / Yasal İzin / Özel İzin Belgesi:</a:t>
            </a:r>
          </a:p>
          <a:p>
            <a:pPr marL="0" indent="0" eaLnBrk="1" hangingPunct="1">
              <a:spcBef>
                <a:spcPts val="0"/>
              </a:spcBef>
              <a:buFontTx/>
              <a:buNone/>
              <a:defRPr/>
            </a:pPr>
            <a:endParaRPr lang="tr-TR" sz="1800" dirty="0" smtClean="0"/>
          </a:p>
          <a:p>
            <a:pPr lvl="1" eaLnBrk="1" hangingPunct="1">
              <a:spcBef>
                <a:spcPts val="0"/>
              </a:spcBef>
              <a:defRPr/>
            </a:pPr>
            <a:r>
              <a:rPr lang="tr-TR" sz="1500" dirty="0" smtClean="0"/>
              <a:t>Gerekli </a:t>
            </a:r>
            <a:r>
              <a:rPr lang="tr-TR" sz="1500" dirty="0"/>
              <a:t>o</a:t>
            </a:r>
            <a:r>
              <a:rPr lang="tr-TR" sz="1500" dirty="0" smtClean="0"/>
              <a:t>lduğu </a:t>
            </a:r>
            <a:r>
              <a:rPr lang="tr-TR" sz="1500" dirty="0"/>
              <a:t>b</a:t>
            </a:r>
            <a:r>
              <a:rPr lang="tr-TR" sz="1500" dirty="0" smtClean="0"/>
              <a:t>eyan </a:t>
            </a:r>
            <a:r>
              <a:rPr lang="tr-TR" sz="1500" dirty="0"/>
              <a:t>e</a:t>
            </a:r>
            <a:r>
              <a:rPr lang="tr-TR" sz="1500" dirty="0" smtClean="0"/>
              <a:t>dildiği </a:t>
            </a:r>
            <a:r>
              <a:rPr lang="tr-TR" sz="1500" dirty="0"/>
              <a:t>h</a:t>
            </a:r>
            <a:r>
              <a:rPr lang="tr-TR" sz="1500" dirty="0" smtClean="0"/>
              <a:t>alde </a:t>
            </a:r>
            <a:r>
              <a:rPr lang="tr-TR" sz="1500" dirty="0"/>
              <a:t>b</a:t>
            </a:r>
            <a:r>
              <a:rPr lang="tr-TR" sz="1500" dirty="0" smtClean="0"/>
              <a:t>aşvuruya </a:t>
            </a:r>
            <a:r>
              <a:rPr lang="tr-TR" sz="1500" dirty="0"/>
              <a:t>e</a:t>
            </a:r>
            <a:r>
              <a:rPr lang="tr-TR" sz="1500" dirty="0" smtClean="0"/>
              <a:t>klenmemiş </a:t>
            </a:r>
            <a:r>
              <a:rPr lang="tr-TR" sz="1500" dirty="0"/>
              <a:t>o</a:t>
            </a:r>
            <a:r>
              <a:rPr lang="tr-TR" sz="1500" dirty="0" smtClean="0"/>
              <a:t>lması,</a:t>
            </a:r>
          </a:p>
          <a:p>
            <a:pPr marL="457200" lvl="1" indent="0" eaLnBrk="1" hangingPunct="1">
              <a:spcBef>
                <a:spcPts val="0"/>
              </a:spcBef>
              <a:buFontTx/>
              <a:buNone/>
              <a:defRPr/>
            </a:pPr>
            <a:endParaRPr lang="tr-TR" sz="1500" dirty="0" smtClean="0"/>
          </a:p>
          <a:p>
            <a:pPr lvl="1" eaLnBrk="1" hangingPunct="1">
              <a:spcBef>
                <a:spcPts val="0"/>
              </a:spcBef>
              <a:defRPr/>
            </a:pPr>
            <a:r>
              <a:rPr lang="tr-TR" sz="1500" dirty="0" smtClean="0"/>
              <a:t>Gerekli olduğunun ilgili Araştırma Destek Grubu </a:t>
            </a:r>
            <a:r>
              <a:rPr lang="tr-TR" sz="1500" dirty="0"/>
              <a:t>t</a:t>
            </a:r>
            <a:r>
              <a:rPr lang="tr-TR" sz="1500" dirty="0" smtClean="0"/>
              <a:t>arafından </a:t>
            </a:r>
            <a:r>
              <a:rPr lang="tr-TR" sz="1500" dirty="0"/>
              <a:t>t</a:t>
            </a:r>
            <a:r>
              <a:rPr lang="tr-TR" sz="1500" dirty="0" smtClean="0"/>
              <a:t>espit </a:t>
            </a:r>
            <a:r>
              <a:rPr lang="tr-TR" sz="1500" dirty="0"/>
              <a:t>e</a:t>
            </a:r>
            <a:r>
              <a:rPr lang="tr-TR" sz="1500" dirty="0" smtClean="0"/>
              <a:t>dilmesi veya sunulan raporun istenilen </a:t>
            </a:r>
            <a:r>
              <a:rPr lang="tr-TR" sz="1500" dirty="0"/>
              <a:t>k</a:t>
            </a:r>
            <a:r>
              <a:rPr lang="tr-TR" sz="1500" dirty="0" smtClean="0"/>
              <a:t>riterlere uygun </a:t>
            </a:r>
            <a:r>
              <a:rPr lang="tr-TR" sz="1500" dirty="0"/>
              <a:t>o</a:t>
            </a:r>
            <a:r>
              <a:rPr lang="tr-TR" sz="1500" dirty="0" smtClean="0"/>
              <a:t>lmaması.</a:t>
            </a:r>
          </a:p>
          <a:p>
            <a:pPr marL="457200" lvl="1" indent="0" eaLnBrk="1" hangingPunct="1">
              <a:spcBef>
                <a:spcPts val="0"/>
              </a:spcBef>
              <a:buNone/>
              <a:defRPr/>
            </a:pPr>
            <a:endParaRPr lang="tr-TR" sz="1800" dirty="0"/>
          </a:p>
          <a:p>
            <a:pPr marL="365125" lvl="1" indent="0" eaLnBrk="1" hangingPunct="1">
              <a:spcBef>
                <a:spcPts val="0"/>
              </a:spcBef>
              <a:buNone/>
              <a:defRPr/>
            </a:pPr>
            <a:r>
              <a:rPr lang="tr-TR" sz="1800" dirty="0" smtClean="0"/>
              <a:t>gibi durumlarda başvurular iade edilebilmektedir.</a:t>
            </a:r>
          </a:p>
          <a:p>
            <a:pPr marL="3175" lvl="1" indent="0" eaLnBrk="1" hangingPunct="1">
              <a:spcBef>
                <a:spcPts val="0"/>
              </a:spcBef>
              <a:buNone/>
              <a:defRPr/>
            </a:pPr>
            <a:endParaRPr lang="tr-TR" sz="1800" dirty="0"/>
          </a:p>
          <a:p>
            <a:pPr marL="288925" lvl="1" eaLnBrk="1" hangingPunct="1">
              <a:spcBef>
                <a:spcPts val="0"/>
              </a:spcBef>
              <a:buFont typeface="Arial" pitchFamily="34" charset="0"/>
              <a:buChar char="•"/>
              <a:defRPr/>
            </a:pPr>
            <a:r>
              <a:rPr lang="tr-TR" sz="1800" dirty="0" smtClean="0"/>
              <a:t>Belgeler ile ilgili detaylı bilgiler ve şemalar, ilgili programların </a:t>
            </a:r>
            <a:r>
              <a:rPr lang="tr-TR" sz="1800" b="1" dirty="0" smtClean="0"/>
              <a:t>web sayfalarındaki Başvuru Formları </a:t>
            </a:r>
            <a:r>
              <a:rPr lang="tr-TR" sz="1800" dirty="0" smtClean="0"/>
              <a:t>bölümlerinde yer almaktadır.</a:t>
            </a:r>
          </a:p>
        </p:txBody>
      </p:sp>
      <p:pic>
        <p:nvPicPr>
          <p:cNvPr id="1027" name="Picture 3" descr="C:\Users\fatih.esen\AppData\Local\Microsoft\Windows\Temporary Internet Files\Content.IE5\S5SLIB7V\MP900422442[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04048" y="2060848"/>
            <a:ext cx="3666332" cy="264949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24827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3"/>
          <p:cNvSpPr>
            <a:spLocks noGrp="1"/>
          </p:cNvSpPr>
          <p:nvPr>
            <p:ph type="title"/>
          </p:nvPr>
        </p:nvSpPr>
        <p:spPr>
          <a:xfrm>
            <a:off x="34927" y="0"/>
            <a:ext cx="7777163" cy="706439"/>
          </a:xfrm>
        </p:spPr>
        <p:txBody>
          <a:bodyPr/>
          <a:lstStyle/>
          <a:p>
            <a:pPr eaLnBrk="1" hangingPunct="1"/>
            <a:r>
              <a:rPr lang="tr-TR" dirty="0" smtClean="0"/>
              <a:t>Bütçe ve Gerekçesi Açıkça Belirtilmelidir</a:t>
            </a:r>
          </a:p>
        </p:txBody>
      </p:sp>
      <p:sp>
        <p:nvSpPr>
          <p:cNvPr id="37891" name="Content Placeholder 5"/>
          <p:cNvSpPr txBox="1">
            <a:spLocks/>
          </p:cNvSpPr>
          <p:nvPr/>
        </p:nvSpPr>
        <p:spPr bwMode="auto">
          <a:xfrm>
            <a:off x="685800" y="1828800"/>
            <a:ext cx="793115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defTabSz="914400" eaLnBrk="1" hangingPunct="1">
              <a:spcBef>
                <a:spcPct val="20000"/>
              </a:spcBef>
              <a:defRPr/>
            </a:pPr>
            <a:endParaRPr lang="tr-TR" sz="2800" dirty="0" smtClean="0">
              <a:solidFill>
                <a:srgbClr val="000000"/>
              </a:solidFill>
              <a:latin typeface="Corbel" pitchFamily="34" charset="0"/>
            </a:endParaRPr>
          </a:p>
        </p:txBody>
      </p:sp>
      <p:sp>
        <p:nvSpPr>
          <p:cNvPr id="37892" name="Content Placeholder 5"/>
          <p:cNvSpPr txBox="1">
            <a:spLocks/>
          </p:cNvSpPr>
          <p:nvPr/>
        </p:nvSpPr>
        <p:spPr bwMode="auto">
          <a:xfrm>
            <a:off x="323850" y="1265312"/>
            <a:ext cx="8586788"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defTabSz="914400" eaLnBrk="1" hangingPunct="1">
              <a:spcBef>
                <a:spcPts val="0"/>
              </a:spcBef>
              <a:buFont typeface="Arial" pitchFamily="34" charset="0"/>
              <a:buChar char="•"/>
              <a:defRPr/>
            </a:pPr>
            <a:r>
              <a:rPr lang="tr-TR" sz="2000" dirty="0" smtClean="0">
                <a:solidFill>
                  <a:srgbClr val="000000"/>
                </a:solidFill>
                <a:latin typeface="Corbel" pitchFamily="34" charset="0"/>
              </a:rPr>
              <a:t>Bütçe tabloları (Genel Bütçe tablosu ve TÜBİTAK’tan Talep Edilen Bütçe Tablosu) birbirleriyle uyumlu olmalıdır.</a:t>
            </a:r>
          </a:p>
          <a:p>
            <a:pPr marL="0" indent="0" defTabSz="914400" eaLnBrk="1" hangingPunct="1">
              <a:spcBef>
                <a:spcPts val="0"/>
              </a:spcBef>
              <a:defRPr/>
            </a:pPr>
            <a:endParaRPr lang="tr-TR" sz="2000" dirty="0">
              <a:solidFill>
                <a:srgbClr val="000000"/>
              </a:solidFill>
              <a:latin typeface="Corbel" pitchFamily="34" charset="0"/>
            </a:endParaRPr>
          </a:p>
          <a:p>
            <a:pPr defTabSz="914400" eaLnBrk="1" hangingPunct="1">
              <a:spcBef>
                <a:spcPts val="0"/>
              </a:spcBef>
              <a:buFont typeface="Arial" pitchFamily="34" charset="0"/>
              <a:buChar char="•"/>
              <a:defRPr/>
            </a:pPr>
            <a:r>
              <a:rPr lang="tr-TR" sz="2000" dirty="0" smtClean="0">
                <a:solidFill>
                  <a:srgbClr val="000000"/>
                </a:solidFill>
                <a:latin typeface="Corbel" pitchFamily="34" charset="0"/>
              </a:rPr>
              <a:t>Başvuru formunun eki (Ek-2) olarak hazırlanmalıdır.</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3222459"/>
            <a:ext cx="6552728" cy="272682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149341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3"/>
          <p:cNvSpPr>
            <a:spLocks noGrp="1"/>
          </p:cNvSpPr>
          <p:nvPr>
            <p:ph type="title"/>
          </p:nvPr>
        </p:nvSpPr>
        <p:spPr>
          <a:xfrm>
            <a:off x="34927" y="0"/>
            <a:ext cx="7777163" cy="706439"/>
          </a:xfrm>
        </p:spPr>
        <p:txBody>
          <a:bodyPr/>
          <a:lstStyle/>
          <a:p>
            <a:pPr eaLnBrk="1" hangingPunct="1"/>
            <a:r>
              <a:rPr lang="tr-TR" dirty="0" smtClean="0"/>
              <a:t>Bütçe ve </a:t>
            </a:r>
            <a:r>
              <a:rPr lang="tr-TR" dirty="0"/>
              <a:t>Gerekçesi Açıkça Belirtilmelidir</a:t>
            </a:r>
            <a:endParaRPr lang="tr-TR" dirty="0" smtClean="0"/>
          </a:p>
        </p:txBody>
      </p:sp>
      <p:sp>
        <p:nvSpPr>
          <p:cNvPr id="36867" name="Content Placeholder 5"/>
          <p:cNvSpPr txBox="1">
            <a:spLocks/>
          </p:cNvSpPr>
          <p:nvPr/>
        </p:nvSpPr>
        <p:spPr bwMode="auto">
          <a:xfrm>
            <a:off x="395288" y="1081088"/>
            <a:ext cx="8748712" cy="4724400"/>
          </a:xfrm>
          <a:prstGeom prst="rect">
            <a:avLst/>
          </a:prstGeom>
          <a:noFill/>
          <a:ln>
            <a:noFill/>
          </a:ln>
          <a:extLst/>
        </p:spPr>
        <p:txBody>
          <a:bodyPr/>
          <a:lstStyle>
            <a:lvl1pPr marL="342900" indent="-34290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defTabSz="914400" eaLnBrk="1" hangingPunct="1">
              <a:spcBef>
                <a:spcPts val="0"/>
              </a:spcBef>
              <a:buFont typeface="Arial" pitchFamily="34" charset="0"/>
              <a:buChar char="•"/>
              <a:defRPr/>
            </a:pPr>
            <a:r>
              <a:rPr lang="tr-TR" sz="1900" dirty="0" smtClean="0">
                <a:solidFill>
                  <a:srgbClr val="000000"/>
                </a:solidFill>
                <a:latin typeface="Corbel" pitchFamily="34" charset="0"/>
              </a:rPr>
              <a:t>Bütçe gerekçenizi oluştururken proje faaliyetleriyle ilişkisi gösterilmelidir.</a:t>
            </a:r>
          </a:p>
          <a:p>
            <a:pPr marL="0" indent="0" defTabSz="914400" eaLnBrk="1" hangingPunct="1">
              <a:spcBef>
                <a:spcPts val="0"/>
              </a:spcBef>
              <a:defRPr/>
            </a:pPr>
            <a:endParaRPr lang="tr-TR" sz="1900" dirty="0" smtClean="0">
              <a:solidFill>
                <a:srgbClr val="000000"/>
              </a:solidFill>
              <a:latin typeface="Corbel" pitchFamily="34" charset="0"/>
            </a:endParaRPr>
          </a:p>
          <a:p>
            <a:pPr defTabSz="914400" eaLnBrk="1" hangingPunct="1">
              <a:spcBef>
                <a:spcPts val="0"/>
              </a:spcBef>
              <a:buFont typeface="Arial" pitchFamily="34" charset="0"/>
              <a:buChar char="•"/>
              <a:defRPr/>
            </a:pPr>
            <a:r>
              <a:rPr lang="tr-TR" sz="1900" dirty="0" smtClean="0">
                <a:solidFill>
                  <a:srgbClr val="000000"/>
                </a:solidFill>
                <a:latin typeface="Corbel" pitchFamily="34" charset="0"/>
              </a:rPr>
              <a:t>Bütçenizin gerekçesi iyi açıklanmalı ve belgelendirilmelidir. (proforma fatura, teknik şartname, </a:t>
            </a:r>
            <a:r>
              <a:rPr lang="tr-TR" sz="1900" dirty="0" err="1" smtClean="0">
                <a:solidFill>
                  <a:srgbClr val="000000"/>
                </a:solidFill>
                <a:latin typeface="Corbel" pitchFamily="34" charset="0"/>
              </a:rPr>
              <a:t>vb</a:t>
            </a:r>
            <a:r>
              <a:rPr lang="tr-TR" sz="1900" dirty="0" smtClean="0">
                <a:solidFill>
                  <a:srgbClr val="000000"/>
                </a:solidFill>
                <a:latin typeface="Corbel" pitchFamily="34" charset="0"/>
              </a:rPr>
              <a:t>)</a:t>
            </a:r>
          </a:p>
          <a:p>
            <a:pPr marL="0" indent="0" defTabSz="914400" eaLnBrk="1" hangingPunct="1">
              <a:spcBef>
                <a:spcPts val="0"/>
              </a:spcBef>
              <a:defRPr/>
            </a:pPr>
            <a:endParaRPr lang="tr-TR" sz="1900" dirty="0" smtClean="0">
              <a:solidFill>
                <a:srgbClr val="000000"/>
              </a:solidFill>
              <a:latin typeface="Corbel" pitchFamily="34" charset="0"/>
            </a:endParaRPr>
          </a:p>
          <a:p>
            <a:pPr defTabSz="914400" eaLnBrk="1" hangingPunct="1">
              <a:spcBef>
                <a:spcPts val="0"/>
              </a:spcBef>
              <a:buFontTx/>
              <a:buChar char="•"/>
              <a:defRPr/>
            </a:pPr>
            <a:r>
              <a:rPr lang="tr-TR" sz="1900" dirty="0" smtClean="0">
                <a:solidFill>
                  <a:srgbClr val="000000"/>
                </a:solidFill>
                <a:latin typeface="Corbel" pitchFamily="34" charset="0"/>
              </a:rPr>
              <a:t>TÜBİTAK’tan Talep Edilen Bütçe Tablosunda mal ve hizmetlerin bedelleri KDV dahil olarak yazılmalı</a:t>
            </a:r>
          </a:p>
          <a:p>
            <a:pPr marL="0" indent="0" defTabSz="914400" eaLnBrk="1" hangingPunct="1">
              <a:spcBef>
                <a:spcPts val="0"/>
              </a:spcBef>
              <a:defRPr/>
            </a:pPr>
            <a:endParaRPr lang="tr-TR" sz="1900" dirty="0" smtClean="0">
              <a:solidFill>
                <a:srgbClr val="000000"/>
              </a:solidFill>
              <a:latin typeface="Corbel" pitchFamily="34" charset="0"/>
            </a:endParaRPr>
          </a:p>
          <a:p>
            <a:pPr defTabSz="914400" eaLnBrk="1" hangingPunct="1">
              <a:spcBef>
                <a:spcPts val="0"/>
              </a:spcBef>
              <a:buFontTx/>
              <a:buChar char="•"/>
              <a:defRPr/>
            </a:pPr>
            <a:r>
              <a:rPr lang="tr-TR" sz="1900" dirty="0" smtClean="0">
                <a:solidFill>
                  <a:srgbClr val="000000"/>
                </a:solidFill>
                <a:latin typeface="Corbel" pitchFamily="34" charset="0"/>
              </a:rPr>
              <a:t>Yurtdışı alımlar için temin edilecek proforma faturalar FOB (</a:t>
            </a:r>
            <a:r>
              <a:rPr lang="tr-TR" sz="1900" dirty="0" err="1" smtClean="0">
                <a:solidFill>
                  <a:srgbClr val="000000"/>
                </a:solidFill>
                <a:latin typeface="Corbel" pitchFamily="34" charset="0"/>
              </a:rPr>
              <a:t>Free</a:t>
            </a:r>
            <a:r>
              <a:rPr lang="tr-TR" sz="1900" dirty="0" smtClean="0">
                <a:solidFill>
                  <a:srgbClr val="000000"/>
                </a:solidFill>
                <a:latin typeface="Corbel" pitchFamily="34" charset="0"/>
              </a:rPr>
              <a:t> On-Board) olarak fiyat alınmalıdır.</a:t>
            </a:r>
          </a:p>
          <a:p>
            <a:pPr marL="0" indent="0" defTabSz="914400" eaLnBrk="1" hangingPunct="1">
              <a:spcBef>
                <a:spcPts val="0"/>
              </a:spcBef>
              <a:defRPr/>
            </a:pPr>
            <a:endParaRPr lang="tr-TR" sz="1900" dirty="0" smtClean="0">
              <a:solidFill>
                <a:srgbClr val="000000"/>
              </a:solidFill>
              <a:latin typeface="Corbel" pitchFamily="34" charset="0"/>
            </a:endParaRPr>
          </a:p>
          <a:p>
            <a:pPr defTabSz="914400" eaLnBrk="1" hangingPunct="1">
              <a:spcBef>
                <a:spcPts val="0"/>
              </a:spcBef>
              <a:buFontTx/>
              <a:buChar char="•"/>
              <a:defRPr/>
            </a:pPr>
            <a:r>
              <a:rPr lang="tr-TR" sz="1900" dirty="0" smtClean="0">
                <a:solidFill>
                  <a:srgbClr val="000000"/>
                </a:solidFill>
                <a:latin typeface="Corbel" pitchFamily="34" charset="0"/>
              </a:rPr>
              <a:t>Eğer varsa, öneren ve destekleyen diğer kuruluş katkıları anlatılmalı; ayrıca, kuruluş yetkililerinin destek sözü veren mektupları eklenmelidir.</a:t>
            </a:r>
          </a:p>
        </p:txBody>
      </p:sp>
    </p:spTree>
    <p:extLst>
      <p:ext uri="{BB962C8B-B14F-4D97-AF65-F5344CB8AC3E}">
        <p14:creationId xmlns:p14="http://schemas.microsoft.com/office/powerpoint/2010/main" val="35790970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35498" y="0"/>
            <a:ext cx="7777163" cy="706439"/>
          </a:xfrm>
        </p:spPr>
        <p:txBody>
          <a:bodyPr/>
          <a:lstStyle/>
          <a:p>
            <a:pPr eaLnBrk="1" hangingPunct="1"/>
            <a:r>
              <a:rPr lang="tr-TR" dirty="0" smtClean="0"/>
              <a:t>Proje Önerisi Değişiklik Bildirim Formu Unutulmamalı..</a:t>
            </a:r>
          </a:p>
        </p:txBody>
      </p:sp>
      <p:sp>
        <p:nvSpPr>
          <p:cNvPr id="20483" name="Content Placeholder 2"/>
          <p:cNvSpPr>
            <a:spLocks noGrp="1"/>
          </p:cNvSpPr>
          <p:nvPr>
            <p:ph idx="1"/>
          </p:nvPr>
        </p:nvSpPr>
        <p:spPr>
          <a:xfrm>
            <a:off x="395536" y="1202880"/>
            <a:ext cx="8516937" cy="4722397"/>
          </a:xfrm>
        </p:spPr>
        <p:txBody>
          <a:bodyPr>
            <a:noAutofit/>
          </a:bodyPr>
          <a:lstStyle/>
          <a:p>
            <a:pPr eaLnBrk="1" hangingPunct="1">
              <a:lnSpc>
                <a:spcPct val="110000"/>
              </a:lnSpc>
              <a:spcBef>
                <a:spcPts val="0"/>
              </a:spcBef>
              <a:defRPr/>
            </a:pPr>
            <a:r>
              <a:rPr lang="tr-TR" sz="1900" dirty="0" smtClean="0"/>
              <a:t>2013 Eylül Döneminden itibaren çevrimiçi başvuru sistemi üzerinden doldurulmaktadır.</a:t>
            </a:r>
          </a:p>
          <a:p>
            <a:pPr marL="0" indent="0" eaLnBrk="1" hangingPunct="1">
              <a:lnSpc>
                <a:spcPct val="110000"/>
              </a:lnSpc>
              <a:spcBef>
                <a:spcPts val="0"/>
              </a:spcBef>
              <a:buNone/>
              <a:defRPr/>
            </a:pPr>
            <a:endParaRPr lang="tr-TR" sz="1900" dirty="0" smtClean="0"/>
          </a:p>
          <a:p>
            <a:pPr eaLnBrk="1" hangingPunct="1">
              <a:lnSpc>
                <a:spcPct val="110000"/>
              </a:lnSpc>
              <a:spcBef>
                <a:spcPts val="0"/>
              </a:spcBef>
              <a:defRPr/>
            </a:pPr>
            <a:r>
              <a:rPr lang="tr-TR" sz="1900" dirty="0" smtClean="0"/>
              <a:t>Kişiler önceki projelerini sistemden görerek seçebilmektedir.</a:t>
            </a:r>
          </a:p>
          <a:p>
            <a:pPr eaLnBrk="1" hangingPunct="1">
              <a:lnSpc>
                <a:spcPct val="110000"/>
              </a:lnSpc>
              <a:spcBef>
                <a:spcPts val="0"/>
              </a:spcBef>
              <a:defRPr/>
            </a:pPr>
            <a:endParaRPr lang="tr-TR" sz="1900" dirty="0"/>
          </a:p>
          <a:p>
            <a:pPr eaLnBrk="1" hangingPunct="1">
              <a:lnSpc>
                <a:spcPct val="110000"/>
              </a:lnSpc>
              <a:spcBef>
                <a:spcPts val="0"/>
              </a:spcBef>
              <a:defRPr/>
            </a:pPr>
            <a:r>
              <a:rPr lang="tr-TR" sz="1900" dirty="0" smtClean="0"/>
              <a:t>Panel tarafından önerilen değişikliklerin neler olduğunun belirtilmesi ve gerçekleştirilen değişikliklerin formda sayfa ve satır belirtilerek yazılması beklenmektedir.</a:t>
            </a:r>
          </a:p>
          <a:p>
            <a:pPr marL="0" indent="0" eaLnBrk="1" hangingPunct="1">
              <a:lnSpc>
                <a:spcPct val="110000"/>
              </a:lnSpc>
              <a:spcBef>
                <a:spcPts val="0"/>
              </a:spcBef>
              <a:buFontTx/>
              <a:buNone/>
              <a:defRPr/>
            </a:pPr>
            <a:endParaRPr lang="tr-TR" sz="1900" dirty="0" smtClean="0"/>
          </a:p>
          <a:p>
            <a:pPr eaLnBrk="1" hangingPunct="1">
              <a:lnSpc>
                <a:spcPct val="110000"/>
              </a:lnSpc>
              <a:spcBef>
                <a:spcPts val="0"/>
              </a:spcBef>
              <a:defRPr/>
            </a:pPr>
            <a:r>
              <a:rPr lang="tr-TR" sz="1900" dirty="0" smtClean="0"/>
              <a:t>“Talep edilen değişiklikler yapılmıştır”  şeklinde kısa ifadeler uygun değildir.</a:t>
            </a:r>
          </a:p>
        </p:txBody>
      </p:sp>
    </p:spTree>
    <p:extLst>
      <p:ext uri="{BB962C8B-B14F-4D97-AF65-F5344CB8AC3E}">
        <p14:creationId xmlns:p14="http://schemas.microsoft.com/office/powerpoint/2010/main" val="41330911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34927" y="0"/>
            <a:ext cx="7777163" cy="706439"/>
          </a:xfrm>
        </p:spPr>
        <p:txBody>
          <a:bodyPr/>
          <a:lstStyle/>
          <a:p>
            <a:pPr eaLnBrk="1" hangingPunct="1"/>
            <a:r>
              <a:rPr lang="tr-TR" dirty="0" smtClean="0"/>
              <a:t>Faydalı Bilgiler</a:t>
            </a:r>
          </a:p>
        </p:txBody>
      </p:sp>
      <p:sp>
        <p:nvSpPr>
          <p:cNvPr id="63491" name="Rectangle 3"/>
          <p:cNvSpPr>
            <a:spLocks noGrp="1" noChangeArrowheads="1"/>
          </p:cNvSpPr>
          <p:nvPr>
            <p:ph idx="1"/>
          </p:nvPr>
        </p:nvSpPr>
        <p:spPr>
          <a:xfrm>
            <a:off x="468313" y="1196977"/>
            <a:ext cx="8294687" cy="2994025"/>
          </a:xfrm>
        </p:spPr>
        <p:txBody>
          <a:bodyPr>
            <a:normAutofit/>
          </a:bodyPr>
          <a:lstStyle/>
          <a:p>
            <a:pPr eaLnBrk="1" hangingPunct="1"/>
            <a:r>
              <a:rPr lang="tr-TR" sz="2000" dirty="0" smtClean="0"/>
              <a:t>İdeal Proje hazırlama süreci ortalama </a:t>
            </a:r>
            <a:r>
              <a:rPr lang="tr-TR" sz="2000" b="1" dirty="0" smtClean="0"/>
              <a:t>3-6 ay</a:t>
            </a:r>
            <a:r>
              <a:rPr lang="tr-TR" sz="2000" dirty="0" smtClean="0"/>
              <a:t> olmalıdır.</a:t>
            </a:r>
          </a:p>
          <a:p>
            <a:pPr eaLnBrk="1" hangingPunct="1">
              <a:buFontTx/>
              <a:buNone/>
            </a:pPr>
            <a:endParaRPr lang="tr-TR" sz="2000" dirty="0" smtClean="0"/>
          </a:p>
          <a:p>
            <a:pPr eaLnBrk="1" hangingPunct="1"/>
            <a:r>
              <a:rPr lang="tr-TR" sz="2000" dirty="0" smtClean="0"/>
              <a:t>Proje metninin hazırlanması ve nihai hale getirilmesi için yaklaşık </a:t>
            </a:r>
            <a:r>
              <a:rPr lang="tr-TR" sz="2000" b="1" dirty="0" smtClean="0"/>
              <a:t>6 haftalık</a:t>
            </a:r>
            <a:r>
              <a:rPr lang="tr-TR" sz="2000" dirty="0" smtClean="0"/>
              <a:t> bir süreye ihtiyaç vardır.</a:t>
            </a:r>
          </a:p>
          <a:p>
            <a:pPr eaLnBrk="1" hangingPunct="1">
              <a:buFontTx/>
              <a:buNone/>
            </a:pPr>
            <a:endParaRPr lang="tr-TR" sz="2000" dirty="0" smtClean="0"/>
          </a:p>
          <a:p>
            <a:pPr eaLnBrk="1" hangingPunct="1"/>
            <a:r>
              <a:rPr lang="tr-TR" sz="2000" dirty="0" smtClean="0"/>
              <a:t>Projenin yazımı başvurudan mümkünse </a:t>
            </a:r>
            <a:r>
              <a:rPr lang="tr-TR" sz="2000" b="1" dirty="0" smtClean="0"/>
              <a:t>en az 1 ay önce bitirilmeli</a:t>
            </a:r>
            <a:r>
              <a:rPr lang="tr-TR" sz="2000" dirty="0" smtClean="0"/>
              <a:t>, proje ekibi ve varsa aynı konuda çalışan ekipler proje önerisini başvuru öncesi birkaç defa okumalıdır.</a:t>
            </a:r>
          </a:p>
        </p:txBody>
      </p:sp>
      <p:pic>
        <p:nvPicPr>
          <p:cNvPr id="88069" name="Picture 6" descr="C:\Documents and Settings\fatih.esen\Local Settings\Temporary Internet Files\Content.IE5\7Q4KAWED\MC900212043[1].wmf"/>
          <p:cNvPicPr>
            <a:picLocks noChangeAspect="1" noChangeArrowheads="1"/>
          </p:cNvPicPr>
          <p:nvPr/>
        </p:nvPicPr>
        <p:blipFill>
          <a:blip r:embed="rId2"/>
          <a:srcRect/>
          <a:stretch>
            <a:fillRect/>
          </a:stretch>
        </p:blipFill>
        <p:spPr bwMode="auto">
          <a:xfrm>
            <a:off x="3422650" y="4292601"/>
            <a:ext cx="2298700" cy="19431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61915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3"/>
          <p:cNvSpPr>
            <a:spLocks noGrp="1"/>
          </p:cNvSpPr>
          <p:nvPr>
            <p:ph type="title"/>
          </p:nvPr>
        </p:nvSpPr>
        <p:spPr>
          <a:xfrm>
            <a:off x="34927" y="0"/>
            <a:ext cx="7777163" cy="706439"/>
          </a:xfrm>
        </p:spPr>
        <p:txBody>
          <a:bodyPr>
            <a:normAutofit/>
          </a:bodyPr>
          <a:lstStyle/>
          <a:p>
            <a:pPr eaLnBrk="1" hangingPunct="1"/>
            <a:r>
              <a:rPr lang="tr-TR" dirty="0" smtClean="0"/>
              <a:t>Lütfen Dikkat!</a:t>
            </a:r>
          </a:p>
        </p:txBody>
      </p:sp>
      <p:pic>
        <p:nvPicPr>
          <p:cNvPr id="68624" name="Picture 2" descr="I:\__webImages\_imaj_library\ARDEB_projeEgitimi\redComputer.gif"/>
          <p:cNvPicPr>
            <a:picLocks noChangeAspect="1" noChangeArrowheads="1"/>
          </p:cNvPicPr>
          <p:nvPr/>
        </p:nvPicPr>
        <p:blipFill>
          <a:blip r:embed="rId2"/>
          <a:srcRect/>
          <a:stretch>
            <a:fillRect/>
          </a:stretch>
        </p:blipFill>
        <p:spPr bwMode="auto">
          <a:xfrm>
            <a:off x="2237180" y="3501008"/>
            <a:ext cx="4537854" cy="244827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ikdörtgen 1"/>
          <p:cNvSpPr/>
          <p:nvPr/>
        </p:nvSpPr>
        <p:spPr>
          <a:xfrm>
            <a:off x="467544" y="1196752"/>
            <a:ext cx="8208912" cy="1631216"/>
          </a:xfrm>
          <a:prstGeom prst="rect">
            <a:avLst/>
          </a:prstGeom>
        </p:spPr>
        <p:txBody>
          <a:bodyPr wrap="square">
            <a:spAutoFit/>
          </a:bodyPr>
          <a:lstStyle/>
          <a:p>
            <a:pPr marL="342900" indent="-342900">
              <a:buFont typeface="Arial" pitchFamily="34" charset="0"/>
              <a:buChar char="•"/>
            </a:pPr>
            <a:r>
              <a:rPr lang="tr-TR" sz="2000" dirty="0" smtClean="0">
                <a:solidFill>
                  <a:prstClr val="black"/>
                </a:solidFill>
                <a:latin typeface="Corbel" pitchFamily="34" charset="0"/>
              </a:rPr>
              <a:t>Tüm imzalar orijinal olmalı </a:t>
            </a:r>
            <a:r>
              <a:rPr lang="tr-TR" sz="2000" dirty="0">
                <a:solidFill>
                  <a:prstClr val="black"/>
                </a:solidFill>
                <a:latin typeface="Corbel" pitchFamily="34" charset="0"/>
              </a:rPr>
              <a:t>ve </a:t>
            </a:r>
            <a:r>
              <a:rPr lang="tr-TR" sz="2000" dirty="0" smtClean="0">
                <a:solidFill>
                  <a:prstClr val="black"/>
                </a:solidFill>
                <a:latin typeface="Corbel" pitchFamily="34" charset="0"/>
              </a:rPr>
              <a:t>çıktılardaki istenilen yerlere atılmalıdır.</a:t>
            </a:r>
          </a:p>
          <a:p>
            <a:pPr marL="800100" lvl="1" indent="-342900">
              <a:buFont typeface="Wingdings" pitchFamily="2" charset="2"/>
              <a:buChar char="ü"/>
            </a:pPr>
            <a:r>
              <a:rPr lang="tr-TR" sz="2000" dirty="0" smtClean="0">
                <a:solidFill>
                  <a:prstClr val="black"/>
                </a:solidFill>
                <a:latin typeface="Corbel" pitchFamily="34" charset="0"/>
              </a:rPr>
              <a:t>Proje Yürütücüsü</a:t>
            </a:r>
          </a:p>
          <a:p>
            <a:pPr marL="800100" lvl="1" indent="-342900">
              <a:buFont typeface="Wingdings" pitchFamily="2" charset="2"/>
              <a:buChar char="ü"/>
            </a:pPr>
            <a:r>
              <a:rPr lang="tr-TR" sz="2000" dirty="0" smtClean="0">
                <a:solidFill>
                  <a:prstClr val="black"/>
                </a:solidFill>
                <a:latin typeface="Corbel" pitchFamily="34" charset="0"/>
              </a:rPr>
              <a:t>Araştırmacılar</a:t>
            </a:r>
          </a:p>
          <a:p>
            <a:pPr marL="800100" lvl="1" indent="-342900">
              <a:buFont typeface="Wingdings" pitchFamily="2" charset="2"/>
              <a:buChar char="ü"/>
            </a:pPr>
            <a:r>
              <a:rPr lang="tr-TR" sz="2000" dirty="0" smtClean="0">
                <a:solidFill>
                  <a:prstClr val="black"/>
                </a:solidFill>
                <a:latin typeface="Corbel" pitchFamily="34" charset="0"/>
              </a:rPr>
              <a:t>Danışmanlar</a:t>
            </a:r>
          </a:p>
          <a:p>
            <a:pPr marL="800100" lvl="1" indent="-342900">
              <a:buFont typeface="Wingdings" pitchFamily="2" charset="2"/>
              <a:buChar char="ü"/>
            </a:pPr>
            <a:r>
              <a:rPr lang="tr-TR" sz="2000" dirty="0" smtClean="0">
                <a:solidFill>
                  <a:prstClr val="black"/>
                </a:solidFill>
                <a:latin typeface="Corbel" pitchFamily="34" charset="0"/>
              </a:rPr>
              <a:t>Kurum/Kuruluş Yetkilisi</a:t>
            </a:r>
            <a:endParaRPr lang="tr-TR" sz="2000" dirty="0">
              <a:solidFill>
                <a:prstClr val="black"/>
              </a:solidFill>
              <a:latin typeface="Corbel" pitchFamily="34" charset="0"/>
            </a:endParaRPr>
          </a:p>
        </p:txBody>
      </p:sp>
    </p:spTree>
    <p:extLst>
      <p:ext uri="{BB962C8B-B14F-4D97-AF65-F5344CB8AC3E}">
        <p14:creationId xmlns:p14="http://schemas.microsoft.com/office/powerpoint/2010/main" val="15223113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4"/>
          <p:cNvSpPr>
            <a:spLocks noGrp="1"/>
          </p:cNvSpPr>
          <p:nvPr>
            <p:ph type="title"/>
          </p:nvPr>
        </p:nvSpPr>
        <p:spPr>
          <a:xfrm>
            <a:off x="0" y="0"/>
            <a:ext cx="7812088" cy="706439"/>
          </a:xfrm>
        </p:spPr>
        <p:txBody>
          <a:bodyPr/>
          <a:lstStyle/>
          <a:p>
            <a:pPr eaLnBrk="1" hangingPunct="1"/>
            <a:r>
              <a:rPr lang="tr-TR" dirty="0" smtClean="0"/>
              <a:t>Unutmayın..</a:t>
            </a:r>
          </a:p>
        </p:txBody>
      </p:sp>
      <p:sp>
        <p:nvSpPr>
          <p:cNvPr id="32771" name="Rectangle 3"/>
          <p:cNvSpPr>
            <a:spLocks noGrp="1" noChangeArrowheads="1"/>
          </p:cNvSpPr>
          <p:nvPr>
            <p:ph idx="1"/>
          </p:nvPr>
        </p:nvSpPr>
        <p:spPr>
          <a:xfrm>
            <a:off x="539750" y="2670175"/>
            <a:ext cx="4349750" cy="3168651"/>
          </a:xfrm>
        </p:spPr>
        <p:txBody>
          <a:bodyPr/>
          <a:lstStyle/>
          <a:p>
            <a:pPr marL="0" indent="0" algn="ctr" eaLnBrk="1" hangingPunct="1">
              <a:spcBef>
                <a:spcPts val="0"/>
              </a:spcBef>
              <a:buFontTx/>
              <a:buNone/>
              <a:defRPr/>
            </a:pPr>
            <a:r>
              <a:rPr lang="tr-TR" sz="2600" b="1" dirty="0" smtClean="0"/>
              <a:t>’’Hakemler, kendilerine ne sunduysanız onu değerlendireceklerdir.’’</a:t>
            </a:r>
          </a:p>
        </p:txBody>
      </p:sp>
      <p:pic>
        <p:nvPicPr>
          <p:cNvPr id="32773" name="Picture 5" descr="C:\Documents and Settings\Fatih Sinan Esen\Desktop\dpan1974l.jpg"/>
          <p:cNvPicPr>
            <a:picLocks noChangeAspect="1" noChangeArrowheads="1"/>
          </p:cNvPicPr>
          <p:nvPr/>
        </p:nvPicPr>
        <p:blipFill>
          <a:blip r:embed="rId2"/>
          <a:srcRect/>
          <a:stretch>
            <a:fillRect/>
          </a:stretch>
        </p:blipFill>
        <p:spPr bwMode="auto">
          <a:xfrm>
            <a:off x="5148263" y="1125539"/>
            <a:ext cx="3535362" cy="4713287"/>
          </a:xfrm>
          <a:prstGeom prst="rect">
            <a:avLst/>
          </a:prstGeom>
          <a:ln>
            <a:noFill/>
          </a:ln>
          <a:effectLst>
            <a:outerShdw blurRad="292100" dist="139700" dir="2700000" algn="tl" rotWithShape="0">
              <a:srgbClr val="333333">
                <a:alpha val="65000"/>
              </a:srgbClr>
            </a:outerShdw>
          </a:effectLst>
          <a:extLst/>
        </p:spPr>
      </p:pic>
    </p:spTree>
    <p:extLst>
      <p:ext uri="{BB962C8B-B14F-4D97-AF65-F5344CB8AC3E}">
        <p14:creationId xmlns:p14="http://schemas.microsoft.com/office/powerpoint/2010/main" val="40310933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2" y="0"/>
            <a:ext cx="7885113" cy="706439"/>
          </a:xfrm>
        </p:spPr>
        <p:txBody>
          <a:bodyPr/>
          <a:lstStyle/>
          <a:p>
            <a:pPr eaLnBrk="1" hangingPunct="1"/>
            <a:r>
              <a:rPr lang="tr-TR" dirty="0" smtClean="0"/>
              <a:t>23. BTYK Kararı: 2011/101</a:t>
            </a:r>
          </a:p>
        </p:txBody>
      </p:sp>
      <p:sp>
        <p:nvSpPr>
          <p:cNvPr id="4" name="Content Placeholder 2"/>
          <p:cNvSpPr>
            <a:spLocks noGrp="1"/>
          </p:cNvSpPr>
          <p:nvPr>
            <p:ph idx="1"/>
          </p:nvPr>
        </p:nvSpPr>
        <p:spPr>
          <a:xfrm>
            <a:off x="467545" y="1317560"/>
            <a:ext cx="8248679" cy="4799739"/>
          </a:xfrm>
        </p:spPr>
        <p:txBody>
          <a:bodyPr>
            <a:noAutofit/>
          </a:bodyPr>
          <a:lstStyle/>
          <a:p>
            <a:pPr marL="225425" indent="-225425" eaLnBrk="1" hangingPunct="1">
              <a:spcBef>
                <a:spcPts val="0"/>
              </a:spcBef>
              <a:spcAft>
                <a:spcPts val="0"/>
              </a:spcAft>
              <a:buFontTx/>
              <a:buNone/>
              <a:defRPr/>
            </a:pPr>
            <a:r>
              <a:rPr lang="tr-TR" sz="2000" b="1" dirty="0" smtClean="0">
                <a:solidFill>
                  <a:srgbClr val="000066"/>
                </a:solidFill>
              </a:rPr>
              <a:t>Ulusal Yenilik Sistemi </a:t>
            </a:r>
            <a:r>
              <a:rPr lang="tr-TR" sz="2000" b="1" dirty="0" smtClean="0">
                <a:ln w="10541" cmpd="sng">
                  <a:solidFill>
                    <a:srgbClr val="7D7D7D">
                      <a:tint val="100000"/>
                      <a:shade val="100000"/>
                      <a:satMod val="110000"/>
                    </a:srgbClr>
                  </a:solidFill>
                  <a:prstDash val="solid"/>
                </a:ln>
                <a:solidFill>
                  <a:srgbClr val="C00000"/>
                </a:solidFill>
              </a:rPr>
              <a:t>2023</a:t>
            </a:r>
            <a:r>
              <a:rPr lang="tr-TR" sz="20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 </a:t>
            </a:r>
            <a:r>
              <a:rPr lang="tr-TR" sz="2000" b="1" dirty="0" smtClean="0">
                <a:solidFill>
                  <a:srgbClr val="000066"/>
                </a:solidFill>
              </a:rPr>
              <a:t>Yılı Hedefleri</a:t>
            </a:r>
          </a:p>
          <a:p>
            <a:pPr marL="225425" indent="-225425" algn="ctr" eaLnBrk="1" hangingPunct="1">
              <a:spcBef>
                <a:spcPts val="0"/>
              </a:spcBef>
              <a:spcAft>
                <a:spcPts val="0"/>
              </a:spcAft>
              <a:buFontTx/>
              <a:buNone/>
              <a:defRPr/>
            </a:pPr>
            <a:endParaRPr lang="tr-TR" sz="2000" b="1" dirty="0" smtClean="0">
              <a:solidFill>
                <a:srgbClr val="000066"/>
              </a:solidFill>
            </a:endParaRPr>
          </a:p>
          <a:p>
            <a:pPr marL="0" indent="0" algn="just" eaLnBrk="1" hangingPunct="1">
              <a:spcBef>
                <a:spcPts val="0"/>
              </a:spcBef>
              <a:spcAft>
                <a:spcPts val="0"/>
              </a:spcAft>
              <a:buFont typeface="Arial" pitchFamily="34" charset="0"/>
              <a:buNone/>
              <a:defRPr/>
            </a:pPr>
            <a:r>
              <a:rPr lang="tr-TR" sz="2000" dirty="0" smtClean="0"/>
              <a:t>					</a:t>
            </a:r>
            <a:r>
              <a:rPr lang="tr-TR" sz="2000" u="sng" dirty="0" smtClean="0"/>
              <a:t>2015 Yılı</a:t>
            </a:r>
            <a:r>
              <a:rPr lang="tr-TR" sz="2000" dirty="0" smtClean="0"/>
              <a:t>		</a:t>
            </a:r>
            <a:r>
              <a:rPr lang="tr-TR" sz="2000" u="sng" dirty="0" smtClean="0"/>
              <a:t>2023 Yılı</a:t>
            </a:r>
            <a:endParaRPr lang="tr-TR" sz="2000" u="sng" dirty="0"/>
          </a:p>
          <a:p>
            <a:pPr marL="0" indent="0" algn="just" eaLnBrk="1" hangingPunct="1">
              <a:spcBef>
                <a:spcPts val="0"/>
              </a:spcBef>
              <a:spcAft>
                <a:spcPts val="0"/>
              </a:spcAft>
              <a:buFont typeface="Arial" pitchFamily="34" charset="0"/>
              <a:buNone/>
              <a:defRPr/>
            </a:pPr>
            <a:endParaRPr lang="tr-TR" sz="2000" dirty="0" smtClean="0"/>
          </a:p>
          <a:p>
            <a:pPr marL="0" indent="361950" eaLnBrk="1" hangingPunct="1">
              <a:spcBef>
                <a:spcPts val="0"/>
              </a:spcBef>
              <a:spcAft>
                <a:spcPts val="0"/>
              </a:spcAft>
              <a:defRPr/>
            </a:pPr>
            <a:r>
              <a:rPr lang="tr-TR" sz="2000" dirty="0" smtClean="0"/>
              <a:t>Ar-Ge harcaması / GSYİH: 		</a:t>
            </a:r>
            <a:r>
              <a:rPr lang="tr-TR" sz="2000" b="1" dirty="0" smtClean="0"/>
              <a:t>% 1,06</a:t>
            </a:r>
            <a:r>
              <a:rPr lang="tr-TR" sz="2000" dirty="0" smtClean="0"/>
              <a:t>		</a:t>
            </a:r>
            <a:r>
              <a:rPr lang="tr-TR" sz="2000" b="1" dirty="0" smtClean="0"/>
              <a:t>% 3</a:t>
            </a:r>
          </a:p>
          <a:p>
            <a:pPr marL="0" indent="361950" eaLnBrk="1" hangingPunct="1">
              <a:spcBef>
                <a:spcPts val="0"/>
              </a:spcBef>
              <a:spcAft>
                <a:spcPts val="0"/>
              </a:spcAft>
              <a:defRPr/>
            </a:pPr>
            <a:r>
              <a:rPr lang="tr-TR" sz="2000" dirty="0" smtClean="0"/>
              <a:t>Özel sektör Ar-Ge harcaması / GSYİH: 	</a:t>
            </a:r>
            <a:r>
              <a:rPr lang="tr-TR" sz="2000" b="1" dirty="0" smtClean="0"/>
              <a:t>% 0,50		% 2</a:t>
            </a:r>
          </a:p>
          <a:p>
            <a:pPr marL="0" indent="361950" eaLnBrk="1" hangingPunct="1">
              <a:spcBef>
                <a:spcPts val="0"/>
              </a:spcBef>
              <a:spcAft>
                <a:spcPts val="0"/>
              </a:spcAft>
              <a:defRPr/>
            </a:pPr>
            <a:r>
              <a:rPr lang="tr-TR" sz="2000" dirty="0" smtClean="0"/>
              <a:t>Araştırmacı sayısı: 			</a:t>
            </a:r>
            <a:r>
              <a:rPr lang="tr-TR" sz="2000" b="1" dirty="0" smtClean="0"/>
              <a:t>122 bin*		300 bin</a:t>
            </a:r>
            <a:r>
              <a:rPr lang="tr-TR" sz="2000" b="1" baseline="30000" dirty="0" smtClean="0"/>
              <a:t>*	</a:t>
            </a:r>
          </a:p>
          <a:p>
            <a:pPr marL="0" indent="361950" eaLnBrk="1" hangingPunct="1">
              <a:spcBef>
                <a:spcPts val="0"/>
              </a:spcBef>
              <a:spcAft>
                <a:spcPts val="0"/>
              </a:spcAft>
              <a:defRPr/>
            </a:pPr>
            <a:r>
              <a:rPr lang="tr-TR" sz="2000" dirty="0" smtClean="0"/>
              <a:t>Özel sektör araştırmacı sayısı: 		</a:t>
            </a:r>
            <a:r>
              <a:rPr lang="tr-TR" sz="2000" b="1" dirty="0" smtClean="0"/>
              <a:t>67 bin*		180 bin</a:t>
            </a:r>
            <a:r>
              <a:rPr lang="tr-TR" sz="2000" b="1" baseline="30000" dirty="0" smtClean="0"/>
              <a:t>*</a:t>
            </a:r>
            <a:endParaRPr lang="tr-TR" sz="2000" b="1" dirty="0" smtClean="0"/>
          </a:p>
          <a:p>
            <a:pPr eaLnBrk="1" hangingPunct="1">
              <a:spcBef>
                <a:spcPts val="0"/>
              </a:spcBef>
              <a:spcAft>
                <a:spcPts val="0"/>
              </a:spcAft>
              <a:buFont typeface="Arial" pitchFamily="34" charset="0"/>
              <a:buNone/>
              <a:defRPr/>
            </a:pPr>
            <a:endParaRPr lang="tr-TR" sz="2000" i="1" baseline="30000" dirty="0" smtClean="0"/>
          </a:p>
          <a:p>
            <a:pPr eaLnBrk="1" hangingPunct="1">
              <a:spcBef>
                <a:spcPts val="0"/>
              </a:spcBef>
              <a:spcAft>
                <a:spcPts val="0"/>
              </a:spcAft>
              <a:buFont typeface="Arial" pitchFamily="34" charset="0"/>
              <a:buNone/>
              <a:defRPr/>
            </a:pPr>
            <a:r>
              <a:rPr lang="tr-TR" sz="2000" i="1" baseline="30000" dirty="0"/>
              <a:t>*</a:t>
            </a:r>
            <a:r>
              <a:rPr lang="tr-TR" sz="2000" i="1" dirty="0" smtClean="0"/>
              <a:t>Tam </a:t>
            </a:r>
            <a:r>
              <a:rPr lang="tr-TR" sz="2000" i="1" dirty="0"/>
              <a:t>Zaman Eşdeğer </a:t>
            </a:r>
            <a:r>
              <a:rPr lang="tr-TR" sz="2000" i="1" dirty="0" smtClean="0"/>
              <a:t>olarak</a:t>
            </a:r>
            <a:endParaRPr lang="tr-TR" sz="2000" i="1" dirty="0"/>
          </a:p>
        </p:txBody>
      </p:sp>
    </p:spTree>
    <p:extLst>
      <p:ext uri="{BB962C8B-B14F-4D97-AF65-F5344CB8AC3E}">
        <p14:creationId xmlns:p14="http://schemas.microsoft.com/office/powerpoint/2010/main" val="5257530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4"/>
          <p:cNvSpPr>
            <a:spLocks noGrp="1"/>
          </p:cNvSpPr>
          <p:nvPr>
            <p:ph type="title"/>
          </p:nvPr>
        </p:nvSpPr>
        <p:spPr>
          <a:xfrm>
            <a:off x="0" y="0"/>
            <a:ext cx="8243888" cy="706439"/>
          </a:xfrm>
        </p:spPr>
        <p:txBody>
          <a:bodyPr>
            <a:normAutofit/>
          </a:bodyPr>
          <a:lstStyle/>
          <a:p>
            <a:pPr eaLnBrk="1" hangingPunct="1"/>
            <a:r>
              <a:rPr lang="tr-TR" dirty="0" smtClean="0"/>
              <a:t>Başvuru ve evrak teslim tarihlerini son güne bırakmayın..</a:t>
            </a:r>
          </a:p>
        </p:txBody>
      </p:sp>
      <p:sp>
        <p:nvSpPr>
          <p:cNvPr id="74756" name="Metin kutusu 1"/>
          <p:cNvSpPr txBox="1">
            <a:spLocks noChangeArrowheads="1"/>
          </p:cNvSpPr>
          <p:nvPr/>
        </p:nvSpPr>
        <p:spPr bwMode="auto">
          <a:xfrm>
            <a:off x="490507" y="1144965"/>
            <a:ext cx="8064896"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bg1"/>
                </a:solidFill>
                <a:latin typeface="Times New Roman" pitchFamily="18" charset="0"/>
                <a:ea typeface="Arial Unicode MS" pitchFamily="34" charset="-128"/>
                <a:cs typeface="Arial Unicode MS" pitchFamily="34" charset="-128"/>
              </a:defRPr>
            </a:lvl1pPr>
            <a:lvl2pPr marL="742950" indent="-285750" eaLnBrk="0" hangingPunct="0">
              <a:defRPr sz="2400">
                <a:solidFill>
                  <a:schemeClr val="bg1"/>
                </a:solidFill>
                <a:latin typeface="Times New Roman" pitchFamily="18" charset="0"/>
                <a:ea typeface="Arial Unicode MS" pitchFamily="34" charset="-128"/>
                <a:cs typeface="Arial Unicode MS" pitchFamily="34" charset="-128"/>
              </a:defRPr>
            </a:lvl2pPr>
            <a:lvl3pPr marL="1143000" indent="-228600" eaLnBrk="0" hangingPunct="0">
              <a:defRPr sz="2400">
                <a:solidFill>
                  <a:schemeClr val="bg1"/>
                </a:solidFill>
                <a:latin typeface="Times New Roman" pitchFamily="18" charset="0"/>
                <a:ea typeface="Arial Unicode MS" pitchFamily="34" charset="-128"/>
                <a:cs typeface="Arial Unicode MS" pitchFamily="34" charset="-128"/>
              </a:defRPr>
            </a:lvl3pPr>
            <a:lvl4pPr marL="1600200" indent="-228600" eaLnBrk="0" hangingPunct="0">
              <a:defRPr sz="2400">
                <a:solidFill>
                  <a:schemeClr val="bg1"/>
                </a:solidFill>
                <a:latin typeface="Times New Roman" pitchFamily="18" charset="0"/>
                <a:ea typeface="Arial Unicode MS" pitchFamily="34" charset="-128"/>
                <a:cs typeface="Arial Unicode MS" pitchFamily="34" charset="-128"/>
              </a:defRPr>
            </a:lvl4pPr>
            <a:lvl5pPr marL="2057400" indent="-228600" eaLnBrk="0" hangingPunct="0">
              <a:defRPr sz="2400">
                <a:solidFill>
                  <a:schemeClr val="bg1"/>
                </a:solidFill>
                <a:latin typeface="Times New Roman" pitchFamily="18" charset="0"/>
                <a:ea typeface="Arial Unicode MS" pitchFamily="34" charset="-128"/>
                <a:cs typeface="Arial Unicode MS" pitchFamily="34" charset="-128"/>
              </a:defRPr>
            </a:lvl5pPr>
            <a:lvl6pPr marL="2514600" indent="-228600" defTabSz="449263" eaLnBrk="0" fontAlgn="base" hangingPunct="0">
              <a:spcBef>
                <a:spcPct val="0"/>
              </a:spcBef>
              <a:spcAft>
                <a:spcPct val="0"/>
              </a:spcAft>
              <a:defRPr sz="2400">
                <a:solidFill>
                  <a:schemeClr val="bg1"/>
                </a:solidFill>
                <a:latin typeface="Times New Roman" pitchFamily="18" charset="0"/>
                <a:ea typeface="Arial Unicode MS" pitchFamily="34" charset="-128"/>
                <a:cs typeface="Arial Unicode MS" pitchFamily="34" charset="-128"/>
              </a:defRPr>
            </a:lvl6pPr>
            <a:lvl7pPr marL="2971800" indent="-228600" defTabSz="449263" eaLnBrk="0" fontAlgn="base" hangingPunct="0">
              <a:spcBef>
                <a:spcPct val="0"/>
              </a:spcBef>
              <a:spcAft>
                <a:spcPct val="0"/>
              </a:spcAft>
              <a:defRPr sz="2400">
                <a:solidFill>
                  <a:schemeClr val="bg1"/>
                </a:solidFill>
                <a:latin typeface="Times New Roman" pitchFamily="18" charset="0"/>
                <a:ea typeface="Arial Unicode MS" pitchFamily="34" charset="-128"/>
                <a:cs typeface="Arial Unicode MS" pitchFamily="34" charset="-128"/>
              </a:defRPr>
            </a:lvl7pPr>
            <a:lvl8pPr marL="3429000" indent="-228600" defTabSz="449263" eaLnBrk="0" fontAlgn="base" hangingPunct="0">
              <a:spcBef>
                <a:spcPct val="0"/>
              </a:spcBef>
              <a:spcAft>
                <a:spcPct val="0"/>
              </a:spcAft>
              <a:defRPr sz="2400">
                <a:solidFill>
                  <a:schemeClr val="bg1"/>
                </a:solidFill>
                <a:latin typeface="Times New Roman" pitchFamily="18" charset="0"/>
                <a:ea typeface="Arial Unicode MS" pitchFamily="34" charset="-128"/>
                <a:cs typeface="Arial Unicode MS" pitchFamily="34" charset="-128"/>
              </a:defRPr>
            </a:lvl8pPr>
            <a:lvl9pPr marL="3886200" indent="-228600" defTabSz="449263" eaLnBrk="0" fontAlgn="base" hangingPunct="0">
              <a:spcBef>
                <a:spcPct val="0"/>
              </a:spcBef>
              <a:spcAft>
                <a:spcPct val="0"/>
              </a:spcAft>
              <a:defRPr sz="2400">
                <a:solidFill>
                  <a:schemeClr val="bg1"/>
                </a:solidFill>
                <a:latin typeface="Times New Roman" pitchFamily="18" charset="0"/>
                <a:ea typeface="Arial Unicode MS" pitchFamily="34" charset="-128"/>
                <a:cs typeface="Arial Unicode MS" pitchFamily="34" charset="-128"/>
              </a:defRPr>
            </a:lvl9pPr>
          </a:lstStyle>
          <a:p>
            <a:pPr defTabSz="449263" eaLnBrk="1" fontAlgn="base" hangingPunct="1">
              <a:spcBef>
                <a:spcPct val="0"/>
              </a:spcBef>
              <a:spcAft>
                <a:spcPct val="0"/>
              </a:spcAft>
              <a:defRPr/>
            </a:pPr>
            <a:r>
              <a:rPr lang="tr-TR" sz="2200" dirty="0" smtClean="0">
                <a:solidFill>
                  <a:prstClr val="black"/>
                </a:solidFill>
                <a:latin typeface="Corbel" pitchFamily="34" charset="0"/>
              </a:rPr>
              <a:t>2017-1.Dönem çevrimiçi başvurularda;</a:t>
            </a:r>
          </a:p>
          <a:p>
            <a:pPr defTabSz="449263" eaLnBrk="1" fontAlgn="base" hangingPunct="1">
              <a:spcBef>
                <a:spcPct val="0"/>
              </a:spcBef>
              <a:spcAft>
                <a:spcPct val="0"/>
              </a:spcAft>
              <a:defRPr/>
            </a:pPr>
            <a:endParaRPr lang="tr-TR" sz="2200" dirty="0" smtClean="0">
              <a:solidFill>
                <a:prstClr val="black"/>
              </a:solidFill>
              <a:latin typeface="Corbel" pitchFamily="34" charset="0"/>
            </a:endParaRPr>
          </a:p>
          <a:p>
            <a:pPr marL="285750" indent="-285750" defTabSz="449263" eaLnBrk="1" fontAlgn="base" hangingPunct="1">
              <a:spcBef>
                <a:spcPct val="0"/>
              </a:spcBef>
              <a:spcAft>
                <a:spcPct val="0"/>
              </a:spcAft>
              <a:buFont typeface="Arial" pitchFamily="34" charset="0"/>
              <a:buChar char="•"/>
              <a:defRPr/>
            </a:pPr>
            <a:r>
              <a:rPr lang="sv-SE" sz="2200" dirty="0" smtClean="0">
                <a:solidFill>
                  <a:prstClr val="black"/>
                </a:solidFill>
                <a:latin typeface="Corbel" pitchFamily="34" charset="0"/>
              </a:rPr>
              <a:t>Son Gün</a:t>
            </a:r>
            <a:r>
              <a:rPr lang="tr-TR" sz="2200" dirty="0" smtClean="0">
                <a:solidFill>
                  <a:prstClr val="black"/>
                </a:solidFill>
                <a:latin typeface="Corbel" pitchFamily="34" charset="0"/>
              </a:rPr>
              <a:t> projelerin</a:t>
            </a:r>
            <a:r>
              <a:rPr lang="tr-TR" sz="2200" dirty="0">
                <a:solidFill>
                  <a:prstClr val="black"/>
                </a:solidFill>
                <a:latin typeface="Corbel" pitchFamily="34" charset="0"/>
              </a:rPr>
              <a:t> </a:t>
            </a:r>
            <a:r>
              <a:rPr lang="tr-TR" sz="2200" b="1" dirty="0" smtClean="0">
                <a:solidFill>
                  <a:prstClr val="black"/>
                </a:solidFill>
                <a:latin typeface="Corbel" pitchFamily="34" charset="0"/>
              </a:rPr>
              <a:t>61</a:t>
            </a:r>
            <a:r>
              <a:rPr lang="sv-SE" sz="2200" b="1" dirty="0" smtClean="0">
                <a:solidFill>
                  <a:prstClr val="black"/>
                </a:solidFill>
                <a:latin typeface="Corbel" pitchFamily="34" charset="0"/>
              </a:rPr>
              <a:t>%</a:t>
            </a:r>
            <a:r>
              <a:rPr lang="tr-TR" sz="2200" dirty="0" smtClean="0">
                <a:solidFill>
                  <a:prstClr val="black"/>
                </a:solidFill>
                <a:latin typeface="Corbel" pitchFamily="34" charset="0"/>
              </a:rPr>
              <a:t>’i </a:t>
            </a:r>
            <a:r>
              <a:rPr lang="tr-TR" sz="2200" dirty="0">
                <a:solidFill>
                  <a:prstClr val="black"/>
                </a:solidFill>
                <a:latin typeface="Corbel" pitchFamily="34" charset="0"/>
              </a:rPr>
              <a:t>gelmiştir</a:t>
            </a:r>
            <a:r>
              <a:rPr lang="tr-TR" sz="2200" dirty="0" smtClean="0">
                <a:solidFill>
                  <a:prstClr val="black"/>
                </a:solidFill>
                <a:latin typeface="Corbel" pitchFamily="34" charset="0"/>
              </a:rPr>
              <a:t>.</a:t>
            </a:r>
          </a:p>
          <a:p>
            <a:pPr marL="285750" indent="-285750" defTabSz="449263" eaLnBrk="1" fontAlgn="base" hangingPunct="1">
              <a:spcBef>
                <a:spcPct val="0"/>
              </a:spcBef>
              <a:spcAft>
                <a:spcPct val="0"/>
              </a:spcAft>
              <a:buFont typeface="Arial" pitchFamily="34" charset="0"/>
              <a:buChar char="•"/>
              <a:defRPr/>
            </a:pPr>
            <a:r>
              <a:rPr lang="sv-SE" sz="2200" dirty="0" smtClean="0">
                <a:solidFill>
                  <a:prstClr val="black"/>
                </a:solidFill>
                <a:latin typeface="Corbel" pitchFamily="34" charset="0"/>
              </a:rPr>
              <a:t>Son Hafta</a:t>
            </a:r>
            <a:r>
              <a:rPr lang="tr-TR" sz="2200" dirty="0" smtClean="0">
                <a:solidFill>
                  <a:prstClr val="black"/>
                </a:solidFill>
                <a:latin typeface="Corbel" pitchFamily="34" charset="0"/>
              </a:rPr>
              <a:t> projelerin </a:t>
            </a:r>
            <a:r>
              <a:rPr lang="tr-TR" sz="2200" b="1" dirty="0" smtClean="0">
                <a:solidFill>
                  <a:prstClr val="black"/>
                </a:solidFill>
                <a:latin typeface="Corbel" pitchFamily="34" charset="0"/>
              </a:rPr>
              <a:t>86</a:t>
            </a:r>
            <a:r>
              <a:rPr lang="sv-SE" sz="2200" b="1" dirty="0" smtClean="0">
                <a:solidFill>
                  <a:prstClr val="black"/>
                </a:solidFill>
                <a:latin typeface="Corbel" pitchFamily="34" charset="0"/>
              </a:rPr>
              <a:t>%</a:t>
            </a:r>
            <a:r>
              <a:rPr lang="tr-TR" sz="2200" dirty="0" smtClean="0">
                <a:solidFill>
                  <a:prstClr val="black"/>
                </a:solidFill>
                <a:latin typeface="Corbel" pitchFamily="34" charset="0"/>
              </a:rPr>
              <a:t>’</a:t>
            </a:r>
            <a:r>
              <a:rPr lang="tr-TR" sz="2200" dirty="0" err="1" smtClean="0">
                <a:solidFill>
                  <a:prstClr val="black"/>
                </a:solidFill>
                <a:latin typeface="Corbel" pitchFamily="34" charset="0"/>
              </a:rPr>
              <a:t>sı</a:t>
            </a:r>
            <a:r>
              <a:rPr lang="tr-TR" sz="2200" dirty="0" smtClean="0">
                <a:solidFill>
                  <a:prstClr val="black"/>
                </a:solidFill>
                <a:latin typeface="Corbel" pitchFamily="34" charset="0"/>
              </a:rPr>
              <a:t> gelmiştir.</a:t>
            </a:r>
            <a:endParaRPr lang="sv-SE" sz="2200" dirty="0">
              <a:solidFill>
                <a:prstClr val="black"/>
              </a:solidFill>
              <a:latin typeface="Corbel" pitchFamily="34" charset="0"/>
            </a:endParaRPr>
          </a:p>
        </p:txBody>
      </p:sp>
      <p:grpSp>
        <p:nvGrpSpPr>
          <p:cNvPr id="3" name="Grup 2"/>
          <p:cNvGrpSpPr/>
          <p:nvPr/>
        </p:nvGrpSpPr>
        <p:grpSpPr>
          <a:xfrm>
            <a:off x="3955681" y="4003587"/>
            <a:ext cx="1590149" cy="2281908"/>
            <a:chOff x="3460243" y="3284984"/>
            <a:chExt cx="2742277" cy="3269547"/>
          </a:xfrm>
        </p:grpSpPr>
        <p:pic>
          <p:nvPicPr>
            <p:cNvPr id="2" name="Picture 2" descr="C:\Users\fatih.esen\AppData\Local\Microsoft\Windows\Temporary Internet Files\Content.IE5\S5SLIB7V\MP90044234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60243" y="3356992"/>
              <a:ext cx="2125423" cy="319753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7" name="Picture 3" descr="C:\Users\fatih.esen\AppData\Local\Microsoft\Windows\Temporary Internet Files\Content.IE5\2UORUSDH\MC90043475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68811" y="3284984"/>
              <a:ext cx="1233709" cy="123370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5020674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3"/>
          <p:cNvSpPr>
            <a:spLocks noGrp="1"/>
          </p:cNvSpPr>
          <p:nvPr>
            <p:ph type="title"/>
          </p:nvPr>
        </p:nvSpPr>
        <p:spPr>
          <a:xfrm>
            <a:off x="2" y="0"/>
            <a:ext cx="7885113" cy="706439"/>
          </a:xfrm>
        </p:spPr>
        <p:txBody>
          <a:bodyPr>
            <a:normAutofit/>
          </a:bodyPr>
          <a:lstStyle/>
          <a:p>
            <a:pPr eaLnBrk="1" hangingPunct="1"/>
            <a:r>
              <a:rPr lang="tr-TR" dirty="0" smtClean="0"/>
              <a:t>Bitirirken..</a:t>
            </a:r>
          </a:p>
        </p:txBody>
      </p:sp>
      <p:sp>
        <p:nvSpPr>
          <p:cNvPr id="48130" name="Content Placeholder 4"/>
          <p:cNvSpPr>
            <a:spLocks noGrp="1"/>
          </p:cNvSpPr>
          <p:nvPr>
            <p:ph idx="1"/>
          </p:nvPr>
        </p:nvSpPr>
        <p:spPr>
          <a:xfrm>
            <a:off x="323850" y="1052736"/>
            <a:ext cx="8743950" cy="2520280"/>
          </a:xfrm>
        </p:spPr>
        <p:txBody>
          <a:bodyPr>
            <a:normAutofit/>
          </a:bodyPr>
          <a:lstStyle/>
          <a:p>
            <a:pPr eaLnBrk="1" hangingPunct="1">
              <a:spcBef>
                <a:spcPts val="0"/>
              </a:spcBef>
              <a:defRPr/>
            </a:pPr>
            <a:r>
              <a:rPr lang="tr-TR" sz="1900" dirty="0" smtClean="0"/>
              <a:t>Proje sunmak ve yürütmek  bir </a:t>
            </a:r>
            <a:r>
              <a:rPr lang="tr-TR" sz="1900" b="1" dirty="0" smtClean="0"/>
              <a:t>eğitim</a:t>
            </a:r>
            <a:r>
              <a:rPr lang="tr-TR" sz="1900" dirty="0" smtClean="0"/>
              <a:t> ve </a:t>
            </a:r>
            <a:r>
              <a:rPr lang="tr-TR" sz="1900" b="1" dirty="0" smtClean="0"/>
              <a:t>tecrübe</a:t>
            </a:r>
            <a:r>
              <a:rPr lang="tr-TR" sz="1900" dirty="0" smtClean="0"/>
              <a:t> gerektirmektedir, önce küçük bütçeli ve kısa süreli projelerle başlanabilir.</a:t>
            </a:r>
          </a:p>
          <a:p>
            <a:pPr eaLnBrk="1" hangingPunct="1">
              <a:spcBef>
                <a:spcPts val="0"/>
              </a:spcBef>
              <a:buFontTx/>
              <a:buNone/>
              <a:defRPr/>
            </a:pPr>
            <a:endParaRPr lang="tr-TR" sz="1900" dirty="0" smtClean="0"/>
          </a:p>
          <a:p>
            <a:pPr eaLnBrk="1" hangingPunct="1">
              <a:spcBef>
                <a:spcPts val="0"/>
              </a:spcBef>
              <a:defRPr/>
            </a:pPr>
            <a:r>
              <a:rPr lang="tr-TR" sz="1900" b="1" dirty="0" smtClean="0"/>
              <a:t>Reddedilen</a:t>
            </a:r>
            <a:r>
              <a:rPr lang="tr-TR" sz="1900" dirty="0" smtClean="0"/>
              <a:t> projelerinizi ortak hakem raporu doğrultusunda </a:t>
            </a:r>
            <a:r>
              <a:rPr lang="tr-TR" sz="1900" b="1" dirty="0" smtClean="0"/>
              <a:t>revize</a:t>
            </a:r>
            <a:r>
              <a:rPr lang="tr-TR" sz="1900" dirty="0" smtClean="0"/>
              <a:t> edip tekrar gönderin ve asla duygusal davranmayın.</a:t>
            </a:r>
          </a:p>
          <a:p>
            <a:pPr eaLnBrk="1" hangingPunct="1">
              <a:spcBef>
                <a:spcPts val="0"/>
              </a:spcBef>
              <a:defRPr/>
            </a:pPr>
            <a:endParaRPr lang="tr-TR" sz="1900" dirty="0"/>
          </a:p>
          <a:p>
            <a:pPr eaLnBrk="1" hangingPunct="1">
              <a:spcBef>
                <a:spcPts val="0"/>
              </a:spcBef>
              <a:defRPr/>
            </a:pPr>
            <a:r>
              <a:rPr lang="tr-TR" sz="1900" dirty="0" smtClean="0"/>
              <a:t>Proje öneriniz TÜBİTAK’ta değerlendirme aşamasındaysa, üniversitenizin BAP birimine veya hiçbir kuruma </a:t>
            </a:r>
            <a:r>
              <a:rPr lang="tr-TR" sz="1900" b="1" dirty="0" smtClean="0"/>
              <a:t>aynı projeyle başvuru yapmayınız</a:t>
            </a:r>
            <a:r>
              <a:rPr lang="tr-TR" sz="1900" dirty="0" smtClean="0"/>
              <a:t>.</a:t>
            </a:r>
          </a:p>
        </p:txBody>
      </p:sp>
    </p:spTree>
    <p:extLst>
      <p:ext uri="{BB962C8B-B14F-4D97-AF65-F5344CB8AC3E}">
        <p14:creationId xmlns:p14="http://schemas.microsoft.com/office/powerpoint/2010/main" val="40122561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6"/>
          <p:cNvSpPr>
            <a:spLocks noGrp="1"/>
          </p:cNvSpPr>
          <p:nvPr>
            <p:ph type="title"/>
          </p:nvPr>
        </p:nvSpPr>
        <p:spPr>
          <a:xfrm>
            <a:off x="34925" y="22225"/>
            <a:ext cx="8388350" cy="719139"/>
          </a:xfrm>
        </p:spPr>
        <p:txBody>
          <a:bodyPr>
            <a:normAutofit/>
          </a:bodyPr>
          <a:lstStyle/>
          <a:p>
            <a:pPr eaLnBrk="1" hangingPunct="1">
              <a:defRPr/>
            </a:pPr>
            <a:r>
              <a:rPr lang="tr-TR" dirty="0" smtClean="0"/>
              <a:t>Veritabanları ve Arayüzler</a:t>
            </a:r>
            <a:endParaRPr lang="en-US" dirty="0" smtClean="0"/>
          </a:p>
        </p:txBody>
      </p:sp>
      <p:grpSp>
        <p:nvGrpSpPr>
          <p:cNvPr id="5" name="Grup 3"/>
          <p:cNvGrpSpPr>
            <a:grpSpLocks/>
          </p:cNvGrpSpPr>
          <p:nvPr/>
        </p:nvGrpSpPr>
        <p:grpSpPr bwMode="auto">
          <a:xfrm>
            <a:off x="483490" y="1340667"/>
            <a:ext cx="2648350" cy="2496574"/>
            <a:chOff x="3250548" y="839313"/>
            <a:chExt cx="3355001" cy="2839368"/>
          </a:xfrm>
        </p:grpSpPr>
        <p:sp>
          <p:nvSpPr>
            <p:cNvPr id="42001" name="TextBox 19"/>
            <p:cNvSpPr txBox="1">
              <a:spLocks noChangeArrowheads="1"/>
            </p:cNvSpPr>
            <p:nvPr/>
          </p:nvSpPr>
          <p:spPr bwMode="auto">
            <a:xfrm>
              <a:off x="3250548" y="2313540"/>
              <a:ext cx="3355001" cy="1365141"/>
            </a:xfrm>
            <a:prstGeom prst="rect">
              <a:avLst/>
            </a:prstGeom>
            <a:noFill/>
            <a:ln w="9525">
              <a:noFill/>
              <a:miter lim="800000"/>
              <a:headEnd/>
              <a:tailEnd/>
            </a:ln>
          </p:spPr>
          <p:txBody>
            <a:bodyPr wrap="square">
              <a:spAutoFit/>
            </a:bodyPr>
            <a:lstStyle/>
            <a:p>
              <a:pPr algn="ctr"/>
              <a:r>
                <a:rPr lang="tr-TR" sz="1800" b="1" dirty="0" smtClean="0">
                  <a:solidFill>
                    <a:srgbClr val="000066"/>
                  </a:solidFill>
                  <a:latin typeface="Corbel" pitchFamily="34" charset="0"/>
                </a:rPr>
                <a:t>TÜBİTAK Ulusal </a:t>
              </a:r>
              <a:r>
                <a:rPr lang="tr-TR" sz="1800" b="1" dirty="0">
                  <a:solidFill>
                    <a:srgbClr val="000066"/>
                  </a:solidFill>
                  <a:latin typeface="Corbel" pitchFamily="34" charset="0"/>
                </a:rPr>
                <a:t>Araştırma Altyapısı Bilgi</a:t>
              </a:r>
            </a:p>
            <a:p>
              <a:pPr algn="ctr"/>
              <a:r>
                <a:rPr lang="tr-TR" sz="1800" b="1" dirty="0" smtClean="0">
                  <a:solidFill>
                    <a:srgbClr val="000066"/>
                  </a:solidFill>
                  <a:latin typeface="Corbel" pitchFamily="34" charset="0"/>
                </a:rPr>
                <a:t>Sistemi</a:t>
              </a:r>
            </a:p>
            <a:p>
              <a:pPr algn="ctr"/>
              <a:r>
                <a:rPr lang="tr-TR" sz="1800" b="1" dirty="0" smtClean="0">
                  <a:solidFill>
                    <a:srgbClr val="000066"/>
                  </a:solidFill>
                  <a:latin typeface="Corbel" pitchFamily="34" charset="0"/>
                </a:rPr>
                <a:t>(TARABİS</a:t>
              </a:r>
              <a:r>
                <a:rPr lang="tr-TR" sz="1800" b="1" dirty="0">
                  <a:solidFill>
                    <a:srgbClr val="000066"/>
                  </a:solidFill>
                  <a:latin typeface="Corbel" pitchFamily="34" charset="0"/>
                </a:rPr>
                <a:t>)</a:t>
              </a:r>
              <a:endParaRPr lang="en-US" sz="1800" b="1" dirty="0">
                <a:solidFill>
                  <a:srgbClr val="000066"/>
                </a:solidFill>
                <a:latin typeface="Corbel" pitchFamily="34" charset="0"/>
              </a:endParaRPr>
            </a:p>
          </p:txBody>
        </p:sp>
        <p:pic>
          <p:nvPicPr>
            <p:cNvPr id="2" name="Picture 4"/>
            <p:cNvPicPr preferRelativeResize="0">
              <a:picLocks noChangeArrowheads="1"/>
            </p:cNvPicPr>
            <p:nvPr/>
          </p:nvPicPr>
          <p:blipFill>
            <a:blip r:embed="rId3"/>
            <a:srcRect/>
            <a:stretch>
              <a:fillRect/>
            </a:stretch>
          </p:blipFill>
          <p:spPr bwMode="auto">
            <a:xfrm>
              <a:off x="3673328" y="839313"/>
              <a:ext cx="2343554" cy="1032123"/>
            </a:xfrm>
            <a:prstGeom prst="rect">
              <a:avLst/>
            </a:prstGeom>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2003" name="Dikdörtgen 13">
              <a:hlinkClick r:id="rId4"/>
            </p:cNvPr>
            <p:cNvSpPr>
              <a:spLocks noChangeArrowheads="1"/>
            </p:cNvSpPr>
            <p:nvPr/>
          </p:nvSpPr>
          <p:spPr bwMode="auto">
            <a:xfrm>
              <a:off x="3461249" y="1985959"/>
              <a:ext cx="2925628" cy="367537"/>
            </a:xfrm>
            <a:prstGeom prst="rect">
              <a:avLst/>
            </a:prstGeom>
            <a:noFill/>
            <a:ln w="9525">
              <a:noFill/>
              <a:miter lim="800000"/>
              <a:headEnd/>
              <a:tailEnd/>
            </a:ln>
          </p:spPr>
          <p:txBody>
            <a:bodyPr wrap="none">
              <a:spAutoFit/>
            </a:bodyPr>
            <a:lstStyle/>
            <a:p>
              <a:pPr algn="ctr"/>
              <a:r>
                <a:rPr lang="tr-TR" sz="1500" i="1" u="sng" dirty="0">
                  <a:solidFill>
                    <a:srgbClr val="000066"/>
                  </a:solidFill>
                  <a:latin typeface="Corbel" pitchFamily="34" charset="0"/>
                </a:rPr>
                <a:t>http://tarabis.tubitak.gov.tr</a:t>
              </a:r>
              <a:endParaRPr lang="tr-TR" sz="1500" i="1" u="sng" dirty="0">
                <a:solidFill>
                  <a:srgbClr val="FFFFFF"/>
                </a:solidFill>
                <a:latin typeface="Corbel" pitchFamily="34" charset="0"/>
              </a:endParaRPr>
            </a:p>
          </p:txBody>
        </p:sp>
      </p:grpSp>
      <p:grpSp>
        <p:nvGrpSpPr>
          <p:cNvPr id="10" name="Grup 9"/>
          <p:cNvGrpSpPr/>
          <p:nvPr/>
        </p:nvGrpSpPr>
        <p:grpSpPr>
          <a:xfrm>
            <a:off x="6396765" y="4293098"/>
            <a:ext cx="2266949" cy="2219574"/>
            <a:chOff x="6409507" y="1340670"/>
            <a:chExt cx="2266949" cy="2219573"/>
          </a:xfrm>
        </p:grpSpPr>
        <p:sp>
          <p:nvSpPr>
            <p:cNvPr id="41998" name="TextBox 19"/>
            <p:cNvSpPr txBox="1">
              <a:spLocks noChangeArrowheads="1"/>
            </p:cNvSpPr>
            <p:nvPr/>
          </p:nvSpPr>
          <p:spPr bwMode="auto">
            <a:xfrm>
              <a:off x="6409507" y="2636913"/>
              <a:ext cx="2266949" cy="923330"/>
            </a:xfrm>
            <a:prstGeom prst="rect">
              <a:avLst/>
            </a:prstGeom>
            <a:noFill/>
            <a:ln w="9525">
              <a:noFill/>
              <a:miter lim="800000"/>
              <a:headEnd/>
              <a:tailEnd/>
            </a:ln>
          </p:spPr>
          <p:txBody>
            <a:bodyPr>
              <a:spAutoFit/>
            </a:bodyPr>
            <a:lstStyle/>
            <a:p>
              <a:pPr algn="ctr"/>
              <a:r>
                <a:rPr lang="tr-TR" sz="1800" b="1" dirty="0" smtClean="0">
                  <a:solidFill>
                    <a:srgbClr val="000066"/>
                  </a:solidFill>
                  <a:latin typeface="Corbel" pitchFamily="34" charset="0"/>
                </a:rPr>
                <a:t>TÜBİTAK ARDEB Panel Yönetim Sistemi (PYS</a:t>
              </a:r>
              <a:r>
                <a:rPr lang="tr-TR" sz="1800" b="1" dirty="0">
                  <a:solidFill>
                    <a:srgbClr val="000066"/>
                  </a:solidFill>
                  <a:latin typeface="Corbel" pitchFamily="34" charset="0"/>
                </a:rPr>
                <a:t>)</a:t>
              </a:r>
              <a:endParaRPr lang="en-US" sz="1800" b="1" dirty="0">
                <a:solidFill>
                  <a:srgbClr val="000066"/>
                </a:solidFill>
                <a:latin typeface="Corbel" pitchFamily="34" charset="0"/>
              </a:endParaRPr>
            </a:p>
          </p:txBody>
        </p:sp>
        <p:pic>
          <p:nvPicPr>
            <p:cNvPr id="3" name="Picture 12"/>
            <p:cNvPicPr preferRelativeResize="0">
              <a:picLocks noChangeArrowheads="1"/>
            </p:cNvPicPr>
            <p:nvPr/>
          </p:nvPicPr>
          <p:blipFill>
            <a:blip r:embed="rId5"/>
            <a:srcRect/>
            <a:stretch>
              <a:fillRect/>
            </a:stretch>
          </p:blipFill>
          <p:spPr bwMode="auto">
            <a:xfrm>
              <a:off x="6638858" y="1340670"/>
              <a:ext cx="1841666" cy="907513"/>
            </a:xfrm>
            <a:prstGeom prst="rect">
              <a:avLst/>
            </a:prstGeom>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2000" name="Dikdörtgen 14">
              <a:hlinkClick r:id="rId6"/>
            </p:cNvPr>
            <p:cNvSpPr>
              <a:spLocks noChangeArrowheads="1"/>
            </p:cNvSpPr>
            <p:nvPr/>
          </p:nvSpPr>
          <p:spPr bwMode="auto">
            <a:xfrm>
              <a:off x="6544813" y="2348880"/>
              <a:ext cx="2036904" cy="323165"/>
            </a:xfrm>
            <a:prstGeom prst="rect">
              <a:avLst/>
            </a:prstGeom>
            <a:noFill/>
            <a:ln w="9525">
              <a:noFill/>
              <a:miter lim="800000"/>
              <a:headEnd/>
              <a:tailEnd/>
            </a:ln>
          </p:spPr>
          <p:txBody>
            <a:bodyPr wrap="none">
              <a:spAutoFit/>
            </a:bodyPr>
            <a:lstStyle/>
            <a:p>
              <a:pPr algn="ctr"/>
              <a:r>
                <a:rPr lang="tr-TR" sz="1500" i="1" u="sng" dirty="0">
                  <a:solidFill>
                    <a:srgbClr val="000066"/>
                  </a:solidFill>
                  <a:latin typeface="Corbel" pitchFamily="34" charset="0"/>
                </a:rPr>
                <a:t>http://pys.tubitak.gov.tr</a:t>
              </a:r>
              <a:endParaRPr lang="tr-TR" sz="1500" i="1" u="sng" dirty="0">
                <a:solidFill>
                  <a:srgbClr val="FFFFFF"/>
                </a:solidFill>
                <a:latin typeface="Corbel" pitchFamily="34" charset="0"/>
              </a:endParaRPr>
            </a:p>
          </p:txBody>
        </p:sp>
      </p:grpSp>
      <p:grpSp>
        <p:nvGrpSpPr>
          <p:cNvPr id="7" name="Grup 4"/>
          <p:cNvGrpSpPr>
            <a:grpSpLocks/>
          </p:cNvGrpSpPr>
          <p:nvPr/>
        </p:nvGrpSpPr>
        <p:grpSpPr bwMode="auto">
          <a:xfrm>
            <a:off x="239865" y="4293098"/>
            <a:ext cx="2792656" cy="2252859"/>
            <a:chOff x="5124871" y="3979291"/>
            <a:chExt cx="2792413" cy="2253338"/>
          </a:xfrm>
        </p:grpSpPr>
        <p:pic>
          <p:nvPicPr>
            <p:cNvPr id="41995" name="Picture 14"/>
            <p:cNvPicPr>
              <a:picLocks noChangeAspect="1" noChangeArrowheads="1"/>
            </p:cNvPicPr>
            <p:nvPr/>
          </p:nvPicPr>
          <p:blipFill>
            <a:blip r:embed="rId7"/>
            <a:srcRect/>
            <a:stretch>
              <a:fillRect/>
            </a:stretch>
          </p:blipFill>
          <p:spPr bwMode="auto">
            <a:xfrm>
              <a:off x="5702178" y="3979291"/>
              <a:ext cx="1849779" cy="945827"/>
            </a:xfrm>
            <a:prstGeom prst="rect">
              <a:avLst/>
            </a:prstGeom>
            <a:ln>
              <a:noFill/>
            </a:ln>
            <a:effectLst>
              <a:outerShdw blurRad="292100" dist="139700" dir="2700000" algn="tl" rotWithShape="0">
                <a:srgbClr val="333333">
                  <a:alpha val="65000"/>
                </a:srgbClr>
              </a:outerShdw>
            </a:effectLst>
          </p:spPr>
        </p:pic>
        <p:sp>
          <p:nvSpPr>
            <p:cNvPr id="41996" name="Dikdörtgen 14">
              <a:hlinkClick r:id="rId6"/>
            </p:cNvPr>
            <p:cNvSpPr>
              <a:spLocks noChangeArrowheads="1"/>
            </p:cNvSpPr>
            <p:nvPr/>
          </p:nvSpPr>
          <p:spPr bwMode="auto">
            <a:xfrm>
              <a:off x="5390397" y="4987924"/>
              <a:ext cx="2515983" cy="323234"/>
            </a:xfrm>
            <a:prstGeom prst="rect">
              <a:avLst/>
            </a:prstGeom>
            <a:noFill/>
            <a:ln w="9525">
              <a:noFill/>
              <a:miter lim="800000"/>
              <a:headEnd/>
              <a:tailEnd/>
            </a:ln>
          </p:spPr>
          <p:txBody>
            <a:bodyPr wrap="none">
              <a:spAutoFit/>
            </a:bodyPr>
            <a:lstStyle/>
            <a:p>
              <a:pPr algn="ctr"/>
              <a:r>
                <a:rPr lang="tr-TR" sz="1500" i="1" u="sng" dirty="0">
                  <a:solidFill>
                    <a:srgbClr val="000066"/>
                  </a:solidFill>
                  <a:latin typeface="Corbel" pitchFamily="34" charset="0"/>
                </a:rPr>
                <a:t>http://ardeb-pts.tubitak.gov.tr</a:t>
              </a:r>
              <a:endParaRPr lang="tr-TR" sz="1500" i="1" u="sng" dirty="0">
                <a:solidFill>
                  <a:srgbClr val="FFFFFF"/>
                </a:solidFill>
                <a:latin typeface="Corbel" pitchFamily="34" charset="0"/>
              </a:endParaRPr>
            </a:p>
          </p:txBody>
        </p:sp>
        <p:sp>
          <p:nvSpPr>
            <p:cNvPr id="41997" name="TextBox 19"/>
            <p:cNvSpPr txBox="1">
              <a:spLocks noChangeArrowheads="1"/>
            </p:cNvSpPr>
            <p:nvPr/>
          </p:nvSpPr>
          <p:spPr bwMode="auto">
            <a:xfrm>
              <a:off x="5124871" y="5309102"/>
              <a:ext cx="2792413" cy="923527"/>
            </a:xfrm>
            <a:prstGeom prst="rect">
              <a:avLst/>
            </a:prstGeom>
            <a:noFill/>
            <a:ln w="9525">
              <a:noFill/>
              <a:miter lim="800000"/>
              <a:headEnd/>
              <a:tailEnd/>
            </a:ln>
          </p:spPr>
          <p:txBody>
            <a:bodyPr>
              <a:spAutoFit/>
            </a:bodyPr>
            <a:lstStyle/>
            <a:p>
              <a:pPr algn="ctr"/>
              <a:r>
                <a:rPr lang="tr-TR" sz="1800" b="1" dirty="0">
                  <a:solidFill>
                    <a:srgbClr val="000066"/>
                  </a:solidFill>
                  <a:latin typeface="Corbel" pitchFamily="34" charset="0"/>
                </a:rPr>
                <a:t>TÜBİTAK ARDEB</a:t>
              </a:r>
            </a:p>
            <a:p>
              <a:pPr algn="ctr"/>
              <a:r>
                <a:rPr lang="tr-TR" sz="1800" b="1" dirty="0">
                  <a:solidFill>
                    <a:srgbClr val="000066"/>
                  </a:solidFill>
                  <a:latin typeface="Corbel" pitchFamily="34" charset="0"/>
                </a:rPr>
                <a:t>Proje Takip </a:t>
              </a:r>
              <a:r>
                <a:rPr lang="tr-TR" sz="1800" b="1" dirty="0" smtClean="0">
                  <a:solidFill>
                    <a:srgbClr val="000066"/>
                  </a:solidFill>
                  <a:latin typeface="Corbel" pitchFamily="34" charset="0"/>
                </a:rPr>
                <a:t>Sistemi (ARDEB-PTS</a:t>
              </a:r>
              <a:r>
                <a:rPr lang="tr-TR" sz="1800" b="1" dirty="0">
                  <a:solidFill>
                    <a:srgbClr val="000066"/>
                  </a:solidFill>
                  <a:latin typeface="Corbel" pitchFamily="34" charset="0"/>
                </a:rPr>
                <a:t>)</a:t>
              </a:r>
              <a:endParaRPr lang="en-US" sz="1800" b="1" dirty="0">
                <a:solidFill>
                  <a:srgbClr val="000066"/>
                </a:solidFill>
                <a:latin typeface="Corbel" pitchFamily="34" charset="0"/>
              </a:endParaRPr>
            </a:p>
          </p:txBody>
        </p:sp>
      </p:grpSp>
      <p:grpSp>
        <p:nvGrpSpPr>
          <p:cNvPr id="8" name="Grup 20"/>
          <p:cNvGrpSpPr>
            <a:grpSpLocks/>
          </p:cNvGrpSpPr>
          <p:nvPr/>
        </p:nvGrpSpPr>
        <p:grpSpPr bwMode="auto">
          <a:xfrm>
            <a:off x="6156178" y="1340769"/>
            <a:ext cx="2748125" cy="2016224"/>
            <a:chOff x="5219511" y="4098132"/>
            <a:chExt cx="2748037" cy="1587402"/>
          </a:xfrm>
        </p:grpSpPr>
        <p:pic>
          <p:nvPicPr>
            <p:cNvPr id="41992" name="Picture 14"/>
            <p:cNvPicPr>
              <a:picLocks noChangeAspect="1" noChangeArrowheads="1"/>
            </p:cNvPicPr>
            <p:nvPr/>
          </p:nvPicPr>
          <p:blipFill>
            <a:blip r:embed="rId8"/>
            <a:srcRect/>
            <a:stretch>
              <a:fillRect/>
            </a:stretch>
          </p:blipFill>
          <p:spPr bwMode="auto">
            <a:xfrm>
              <a:off x="5702178" y="4098132"/>
              <a:ext cx="1743817" cy="744506"/>
            </a:xfrm>
            <a:prstGeom prst="rect">
              <a:avLst/>
            </a:prstGeom>
            <a:ln>
              <a:noFill/>
            </a:ln>
            <a:effectLst>
              <a:outerShdw blurRad="292100" dist="139700" dir="2700000" algn="tl" rotWithShape="0">
                <a:srgbClr val="333333">
                  <a:alpha val="65000"/>
                </a:srgbClr>
              </a:outerShdw>
            </a:effectLst>
          </p:spPr>
        </p:pic>
        <p:sp>
          <p:nvSpPr>
            <p:cNvPr id="41993" name="Dikdörtgen 14">
              <a:hlinkClick r:id="rId6"/>
            </p:cNvPr>
            <p:cNvSpPr>
              <a:spLocks noChangeArrowheads="1"/>
            </p:cNvSpPr>
            <p:nvPr/>
          </p:nvSpPr>
          <p:spPr bwMode="auto">
            <a:xfrm>
              <a:off x="5219511" y="4901416"/>
              <a:ext cx="2748037" cy="254432"/>
            </a:xfrm>
            <a:prstGeom prst="rect">
              <a:avLst/>
            </a:prstGeom>
            <a:noFill/>
            <a:ln w="9525">
              <a:noFill/>
              <a:miter lim="800000"/>
              <a:headEnd/>
              <a:tailEnd/>
            </a:ln>
          </p:spPr>
          <p:txBody>
            <a:bodyPr wrap="square">
              <a:spAutoFit/>
            </a:bodyPr>
            <a:lstStyle/>
            <a:p>
              <a:pPr algn="ctr"/>
              <a:r>
                <a:rPr lang="tr-TR" sz="1500" i="1" u="sng" dirty="0">
                  <a:solidFill>
                    <a:srgbClr val="000066"/>
                  </a:solidFill>
                  <a:latin typeface="Corbel" pitchFamily="34" charset="0"/>
                </a:rPr>
                <a:t>http://uvt.ulakbim.gov.tr/proje</a:t>
              </a:r>
            </a:p>
          </p:txBody>
        </p:sp>
        <p:sp>
          <p:nvSpPr>
            <p:cNvPr id="41994" name="TextBox 19"/>
            <p:cNvSpPr txBox="1">
              <a:spLocks noChangeArrowheads="1"/>
            </p:cNvSpPr>
            <p:nvPr/>
          </p:nvSpPr>
          <p:spPr bwMode="auto">
            <a:xfrm>
              <a:off x="5296881" y="5176668"/>
              <a:ext cx="2557382" cy="508866"/>
            </a:xfrm>
            <a:prstGeom prst="rect">
              <a:avLst/>
            </a:prstGeom>
            <a:noFill/>
            <a:ln w="9525">
              <a:noFill/>
              <a:miter lim="800000"/>
              <a:headEnd/>
              <a:tailEnd/>
            </a:ln>
          </p:spPr>
          <p:txBody>
            <a:bodyPr wrap="square">
              <a:spAutoFit/>
            </a:bodyPr>
            <a:lstStyle/>
            <a:p>
              <a:pPr algn="ctr"/>
              <a:r>
                <a:rPr lang="tr-TR" sz="1800" b="1" dirty="0" smtClean="0">
                  <a:solidFill>
                    <a:srgbClr val="000066"/>
                  </a:solidFill>
                  <a:latin typeface="Corbel" pitchFamily="34" charset="0"/>
                </a:rPr>
                <a:t>TÜBİTAK Destekli </a:t>
              </a:r>
              <a:r>
                <a:rPr lang="tr-TR" sz="1800" b="1" dirty="0">
                  <a:solidFill>
                    <a:srgbClr val="000066"/>
                  </a:solidFill>
                  <a:latin typeface="Corbel" pitchFamily="34" charset="0"/>
                </a:rPr>
                <a:t>Projeler Veritabanı</a:t>
              </a:r>
              <a:endParaRPr lang="en-US" sz="1800" b="1" dirty="0">
                <a:solidFill>
                  <a:srgbClr val="000066"/>
                </a:solidFill>
                <a:latin typeface="Corbel" pitchFamily="34" charset="0"/>
              </a:endParaRPr>
            </a:p>
          </p:txBody>
        </p:sp>
      </p:grpSp>
      <p:grpSp>
        <p:nvGrpSpPr>
          <p:cNvPr id="11" name="Grup 10"/>
          <p:cNvGrpSpPr/>
          <p:nvPr/>
        </p:nvGrpSpPr>
        <p:grpSpPr>
          <a:xfrm>
            <a:off x="3406722" y="4293096"/>
            <a:ext cx="2605439" cy="2254850"/>
            <a:chOff x="3406721" y="4293094"/>
            <a:chExt cx="2605439" cy="2254849"/>
          </a:xfrm>
        </p:grpSpPr>
        <p:pic>
          <p:nvPicPr>
            <p:cNvPr id="4098"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714059" y="4293094"/>
              <a:ext cx="1843547" cy="94562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 name="TextBox 19"/>
            <p:cNvSpPr txBox="1">
              <a:spLocks noChangeArrowheads="1"/>
            </p:cNvSpPr>
            <p:nvPr/>
          </p:nvSpPr>
          <p:spPr bwMode="auto">
            <a:xfrm>
              <a:off x="3513254" y="5624613"/>
              <a:ext cx="2350993" cy="923330"/>
            </a:xfrm>
            <a:prstGeom prst="rect">
              <a:avLst/>
            </a:prstGeom>
            <a:noFill/>
            <a:ln w="9525">
              <a:noFill/>
              <a:miter lim="800000"/>
              <a:headEnd/>
              <a:tailEnd/>
            </a:ln>
          </p:spPr>
          <p:txBody>
            <a:bodyPr wrap="square">
              <a:spAutoFit/>
            </a:bodyPr>
            <a:lstStyle/>
            <a:p>
              <a:pPr algn="ctr"/>
              <a:r>
                <a:rPr lang="tr-TR" sz="1800" b="1" dirty="0" smtClean="0">
                  <a:solidFill>
                    <a:srgbClr val="000066"/>
                  </a:solidFill>
                  <a:latin typeface="Corbel" pitchFamily="34" charset="0"/>
                </a:rPr>
                <a:t>TÜBİTAK ARDEB</a:t>
              </a:r>
              <a:endParaRPr lang="tr-TR" sz="1800" b="1" dirty="0">
                <a:solidFill>
                  <a:srgbClr val="000066"/>
                </a:solidFill>
                <a:latin typeface="Corbel" pitchFamily="34" charset="0"/>
              </a:endParaRPr>
            </a:p>
            <a:p>
              <a:pPr algn="ctr"/>
              <a:r>
                <a:rPr lang="tr-TR" sz="1800" b="1" dirty="0" smtClean="0">
                  <a:solidFill>
                    <a:srgbClr val="000066"/>
                  </a:solidFill>
                  <a:latin typeface="Corbel" pitchFamily="34" charset="0"/>
                </a:rPr>
                <a:t>Proje Başvuru Sistemi (ARDEB-PBS</a:t>
              </a:r>
              <a:r>
                <a:rPr lang="tr-TR" sz="1800" b="1" dirty="0">
                  <a:solidFill>
                    <a:srgbClr val="000066"/>
                  </a:solidFill>
                  <a:latin typeface="Corbel" pitchFamily="34" charset="0"/>
                </a:rPr>
                <a:t>)</a:t>
              </a:r>
              <a:endParaRPr lang="en-US" sz="1800" b="1" dirty="0">
                <a:solidFill>
                  <a:srgbClr val="000066"/>
                </a:solidFill>
                <a:latin typeface="Corbel" pitchFamily="34" charset="0"/>
              </a:endParaRPr>
            </a:p>
          </p:txBody>
        </p:sp>
        <p:sp>
          <p:nvSpPr>
            <p:cNvPr id="26" name="Dikdörtgen 14">
              <a:hlinkClick r:id="rId6"/>
            </p:cNvPr>
            <p:cNvSpPr>
              <a:spLocks noChangeArrowheads="1"/>
            </p:cNvSpPr>
            <p:nvPr/>
          </p:nvSpPr>
          <p:spPr bwMode="auto">
            <a:xfrm>
              <a:off x="3406721" y="5313380"/>
              <a:ext cx="2605439" cy="323165"/>
            </a:xfrm>
            <a:prstGeom prst="rect">
              <a:avLst/>
            </a:prstGeom>
            <a:noFill/>
            <a:ln w="9525">
              <a:noFill/>
              <a:miter lim="800000"/>
              <a:headEnd/>
              <a:tailEnd/>
            </a:ln>
          </p:spPr>
          <p:txBody>
            <a:bodyPr wrap="square">
              <a:spAutoFit/>
            </a:bodyPr>
            <a:lstStyle/>
            <a:p>
              <a:pPr algn="ctr"/>
              <a:r>
                <a:rPr lang="tr-TR" sz="1500" i="1" u="sng" dirty="0" smtClean="0">
                  <a:solidFill>
                    <a:srgbClr val="000066"/>
                  </a:solidFill>
                  <a:latin typeface="Corbel" pitchFamily="34" charset="0"/>
                </a:rPr>
                <a:t>http://ardeb-pbs.tubitak.gov.tr</a:t>
              </a:r>
              <a:endParaRPr lang="tr-TR" sz="1500" i="1" u="sng" dirty="0">
                <a:solidFill>
                  <a:srgbClr val="FFFFFF"/>
                </a:solidFill>
                <a:latin typeface="Corbel" pitchFamily="34" charset="0"/>
              </a:endParaRPr>
            </a:p>
          </p:txBody>
        </p:sp>
      </p:grpSp>
      <p:grpSp>
        <p:nvGrpSpPr>
          <p:cNvPr id="12" name="Grup 11"/>
          <p:cNvGrpSpPr/>
          <p:nvPr/>
        </p:nvGrpSpPr>
        <p:grpSpPr>
          <a:xfrm>
            <a:off x="3352190" y="1340667"/>
            <a:ext cx="2673122" cy="2219575"/>
            <a:chOff x="3352190" y="1340667"/>
            <a:chExt cx="2673122" cy="2219574"/>
          </a:xfrm>
        </p:grpSpPr>
        <p:sp>
          <p:nvSpPr>
            <p:cNvPr id="42004" name="TextBox 18"/>
            <p:cNvSpPr txBox="1">
              <a:spLocks noChangeArrowheads="1"/>
            </p:cNvSpPr>
            <p:nvPr/>
          </p:nvSpPr>
          <p:spPr bwMode="auto">
            <a:xfrm>
              <a:off x="3352190" y="2636911"/>
              <a:ext cx="2673122" cy="923330"/>
            </a:xfrm>
            <a:prstGeom prst="rect">
              <a:avLst/>
            </a:prstGeom>
            <a:noFill/>
            <a:ln w="9525">
              <a:noFill/>
              <a:miter lim="800000"/>
              <a:headEnd/>
              <a:tailEnd/>
            </a:ln>
          </p:spPr>
          <p:txBody>
            <a:bodyPr>
              <a:spAutoFit/>
            </a:bodyPr>
            <a:lstStyle/>
            <a:p>
              <a:pPr algn="ctr"/>
              <a:r>
                <a:rPr lang="tr-TR" sz="1800" b="1" dirty="0">
                  <a:solidFill>
                    <a:srgbClr val="000066"/>
                  </a:solidFill>
                  <a:latin typeface="Corbel" pitchFamily="34" charset="0"/>
                </a:rPr>
                <a:t>TÜBİTAK </a:t>
              </a:r>
              <a:r>
                <a:rPr lang="tr-TR" sz="1800" b="1" dirty="0" smtClean="0">
                  <a:solidFill>
                    <a:srgbClr val="000066"/>
                  </a:solidFill>
                  <a:latin typeface="Corbel" pitchFamily="34" charset="0"/>
                </a:rPr>
                <a:t>Araştırmacı Bilgi Sistemi</a:t>
              </a:r>
            </a:p>
            <a:p>
              <a:pPr algn="ctr"/>
              <a:r>
                <a:rPr lang="tr-TR" sz="1800" b="1" dirty="0" smtClean="0">
                  <a:solidFill>
                    <a:srgbClr val="000066"/>
                  </a:solidFill>
                  <a:latin typeface="Corbel" pitchFamily="34" charset="0"/>
                </a:rPr>
                <a:t>(ARBİS</a:t>
              </a:r>
              <a:r>
                <a:rPr lang="tr-TR" sz="1800" b="1" dirty="0">
                  <a:solidFill>
                    <a:srgbClr val="000066"/>
                  </a:solidFill>
                  <a:latin typeface="Corbel" pitchFamily="34" charset="0"/>
                </a:rPr>
                <a:t>)</a:t>
              </a:r>
              <a:endParaRPr lang="en-US" sz="1800" b="1" dirty="0">
                <a:solidFill>
                  <a:srgbClr val="000066"/>
                </a:solidFill>
                <a:latin typeface="Corbel" pitchFamily="34" charset="0"/>
              </a:endParaRPr>
            </a:p>
          </p:txBody>
        </p:sp>
        <p:sp>
          <p:nvSpPr>
            <p:cNvPr id="42006" name="Dikdörtgen 1">
              <a:hlinkClick r:id="rId10"/>
            </p:cNvPr>
            <p:cNvSpPr>
              <a:spLocks noChangeArrowheads="1"/>
            </p:cNvSpPr>
            <p:nvPr/>
          </p:nvSpPr>
          <p:spPr bwMode="auto">
            <a:xfrm>
              <a:off x="3466396" y="2348879"/>
              <a:ext cx="2329740" cy="323165"/>
            </a:xfrm>
            <a:prstGeom prst="rect">
              <a:avLst/>
            </a:prstGeom>
            <a:noFill/>
            <a:ln w="9525">
              <a:noFill/>
              <a:miter lim="800000"/>
              <a:headEnd/>
              <a:tailEnd/>
            </a:ln>
          </p:spPr>
          <p:txBody>
            <a:bodyPr wrap="square">
              <a:spAutoFit/>
            </a:bodyPr>
            <a:lstStyle/>
            <a:p>
              <a:pPr algn="ctr"/>
              <a:r>
                <a:rPr lang="tr-TR" sz="1500" i="1" u="sng" dirty="0">
                  <a:solidFill>
                    <a:srgbClr val="000066"/>
                  </a:solidFill>
                  <a:latin typeface="Corbel" pitchFamily="34" charset="0"/>
                </a:rPr>
                <a:t>http://arbis.tubitak.gov.tr</a:t>
              </a:r>
            </a:p>
          </p:txBody>
        </p:sp>
        <p:pic>
          <p:nvPicPr>
            <p:cNvPr id="4099" name="Picture 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726391" y="1340667"/>
              <a:ext cx="1809750" cy="90751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7779626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0" y="0"/>
            <a:ext cx="8244408" cy="692696"/>
          </a:xfrm>
        </p:spPr>
        <p:txBody>
          <a:bodyPr>
            <a:normAutofit/>
          </a:bodyPr>
          <a:lstStyle/>
          <a:p>
            <a:pPr eaLnBrk="1" hangingPunct="1"/>
            <a:r>
              <a:rPr lang="tr-TR" dirty="0" smtClean="0"/>
              <a:t>Proje Kapsamındaki Çıktılar ve Logo Kullanımı</a:t>
            </a:r>
          </a:p>
        </p:txBody>
      </p:sp>
      <p:graphicFrame>
        <p:nvGraphicFramePr>
          <p:cNvPr id="2" name="Diyagram 1"/>
          <p:cNvGraphicFramePr/>
          <p:nvPr>
            <p:extLst>
              <p:ext uri="{D42A27DB-BD31-4B8C-83A1-F6EECF244321}">
                <p14:modId xmlns:p14="http://schemas.microsoft.com/office/powerpoint/2010/main" val="761613123"/>
              </p:ext>
            </p:extLst>
          </p:nvPr>
        </p:nvGraphicFramePr>
        <p:xfrm>
          <a:off x="4932040" y="1819565"/>
          <a:ext cx="4104456" cy="32403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Metin kutusu 2"/>
          <p:cNvSpPr txBox="1"/>
          <p:nvPr/>
        </p:nvSpPr>
        <p:spPr>
          <a:xfrm>
            <a:off x="323528" y="1700808"/>
            <a:ext cx="4752528" cy="3816429"/>
          </a:xfrm>
          <a:prstGeom prst="rect">
            <a:avLst/>
          </a:prstGeom>
          <a:noFill/>
        </p:spPr>
        <p:txBody>
          <a:bodyPr wrap="square" rtlCol="0">
            <a:spAutoFit/>
          </a:bodyPr>
          <a:lstStyle/>
          <a:p>
            <a:pPr marL="342900" indent="-342900">
              <a:buFont typeface="Arial" pitchFamily="34" charset="0"/>
              <a:buChar char="•"/>
            </a:pPr>
            <a:r>
              <a:rPr lang="tr-TR" sz="2200" dirty="0" smtClean="0">
                <a:solidFill>
                  <a:schemeClr val="tx1"/>
                </a:solidFill>
                <a:latin typeface="Corbel" pitchFamily="34" charset="0"/>
              </a:rPr>
              <a:t>Desteklenen projelerin çıktılarında </a:t>
            </a:r>
            <a:r>
              <a:rPr lang="tr-TR" sz="2200" b="1" dirty="0" smtClean="0">
                <a:solidFill>
                  <a:schemeClr val="tx1"/>
                </a:solidFill>
                <a:latin typeface="Corbel" pitchFamily="34" charset="0"/>
              </a:rPr>
              <a:t>TÜBİTAK desteği alındığı belirtilmelidir</a:t>
            </a:r>
            <a:r>
              <a:rPr lang="tr-TR" sz="2200" dirty="0" smtClean="0">
                <a:solidFill>
                  <a:schemeClr val="tx1"/>
                </a:solidFill>
                <a:latin typeface="Corbel" pitchFamily="34" charset="0"/>
              </a:rPr>
              <a:t>. Belirtilmediği anlaşılırsa sorumlular Araştırma ve Yayın Etiği Kurulu’na (AYEK) sevk edilir.</a:t>
            </a:r>
          </a:p>
          <a:p>
            <a:endParaRPr lang="tr-TR" sz="2200" dirty="0" smtClean="0">
              <a:solidFill>
                <a:schemeClr val="tx1"/>
              </a:solidFill>
              <a:latin typeface="Corbel" pitchFamily="34" charset="0"/>
            </a:endParaRPr>
          </a:p>
          <a:p>
            <a:pPr marL="342900" indent="-342900">
              <a:buFont typeface="Arial" pitchFamily="34" charset="0"/>
              <a:buChar char="•"/>
            </a:pPr>
            <a:r>
              <a:rPr lang="tr-TR" sz="2200" dirty="0" smtClean="0">
                <a:solidFill>
                  <a:schemeClr val="tx1"/>
                </a:solidFill>
                <a:latin typeface="Corbel" pitchFamily="34" charset="0"/>
              </a:rPr>
              <a:t>TÜBİTAK </a:t>
            </a:r>
            <a:r>
              <a:rPr lang="tr-TR" sz="2200" b="1" dirty="0" smtClean="0">
                <a:solidFill>
                  <a:schemeClr val="tx1"/>
                </a:solidFill>
                <a:latin typeface="Corbel" pitchFamily="34" charset="0"/>
              </a:rPr>
              <a:t>logoları izinsiz kullanılamaz. </a:t>
            </a:r>
            <a:r>
              <a:rPr lang="tr-TR" sz="2200" dirty="0" smtClean="0">
                <a:solidFill>
                  <a:schemeClr val="tx1"/>
                </a:solidFill>
                <a:latin typeface="Corbel" pitchFamily="34" charset="0"/>
              </a:rPr>
              <a:t>Kullanıldığı anlaşılırsa </a:t>
            </a:r>
            <a:r>
              <a:rPr lang="tr-TR" sz="2200" dirty="0">
                <a:solidFill>
                  <a:schemeClr val="tx1"/>
                </a:solidFill>
                <a:latin typeface="Corbel" pitchFamily="34" charset="0"/>
              </a:rPr>
              <a:t>sorumlular Araştırma ve Yayın Etiği Kurulu’na (AYEK) sevk edilir.</a:t>
            </a:r>
          </a:p>
        </p:txBody>
      </p:sp>
    </p:spTree>
    <p:extLst>
      <p:ext uri="{BB962C8B-B14F-4D97-AF65-F5344CB8AC3E}">
        <p14:creationId xmlns:p14="http://schemas.microsoft.com/office/powerpoint/2010/main" val="16118189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0" y="0"/>
            <a:ext cx="8244408" cy="692696"/>
          </a:xfrm>
        </p:spPr>
        <p:txBody>
          <a:bodyPr>
            <a:normAutofit/>
          </a:bodyPr>
          <a:lstStyle/>
          <a:p>
            <a:pPr eaLnBrk="1" hangingPunct="1"/>
            <a:r>
              <a:rPr lang="tr-TR" dirty="0" smtClean="0"/>
              <a:t>Önce Patent/Faydalı Model Başvurusu</a:t>
            </a:r>
          </a:p>
        </p:txBody>
      </p:sp>
      <p:sp>
        <p:nvSpPr>
          <p:cNvPr id="3" name="Metin kutusu 2"/>
          <p:cNvSpPr txBox="1"/>
          <p:nvPr/>
        </p:nvSpPr>
        <p:spPr>
          <a:xfrm>
            <a:off x="323528" y="1556792"/>
            <a:ext cx="4536504" cy="3847207"/>
          </a:xfrm>
          <a:prstGeom prst="rect">
            <a:avLst/>
          </a:prstGeom>
          <a:noFill/>
        </p:spPr>
        <p:txBody>
          <a:bodyPr wrap="square" rtlCol="0">
            <a:spAutoFit/>
          </a:bodyPr>
          <a:lstStyle/>
          <a:p>
            <a:pPr marL="342900" indent="-342900">
              <a:buFont typeface="Arial" pitchFamily="34" charset="0"/>
              <a:buChar char="•"/>
            </a:pPr>
            <a:r>
              <a:rPr lang="tr-TR" sz="2000" dirty="0" smtClean="0">
                <a:solidFill>
                  <a:schemeClr val="tx1"/>
                </a:solidFill>
                <a:latin typeface="Corbel" pitchFamily="34" charset="0"/>
              </a:rPr>
              <a:t>Çalışmalarınızı </a:t>
            </a:r>
            <a:r>
              <a:rPr lang="tr-TR" sz="2000" b="1" dirty="0" smtClean="0">
                <a:solidFill>
                  <a:schemeClr val="tx1"/>
                </a:solidFill>
                <a:latin typeface="Corbel" pitchFamily="34" charset="0"/>
              </a:rPr>
              <a:t>yayınlamadan önce</a:t>
            </a:r>
            <a:r>
              <a:rPr lang="tr-TR" sz="2000" dirty="0" smtClean="0">
                <a:solidFill>
                  <a:schemeClr val="tx1"/>
                </a:solidFill>
                <a:latin typeface="Corbel" pitchFamily="34" charset="0"/>
              </a:rPr>
              <a:t>:</a:t>
            </a:r>
          </a:p>
          <a:p>
            <a:pPr marL="742950" lvl="1" indent="-285750">
              <a:spcBef>
                <a:spcPts val="0"/>
              </a:spcBef>
              <a:buFont typeface="Arial" pitchFamily="34" charset="0"/>
              <a:buChar char="–"/>
              <a:defRPr/>
            </a:pPr>
            <a:r>
              <a:rPr lang="tr-TR" sz="2200" dirty="0">
                <a:solidFill>
                  <a:schemeClr val="tx1"/>
                </a:solidFill>
                <a:latin typeface="Corbel" pitchFamily="34" charset="0"/>
                <a:ea typeface="+mn-ea"/>
                <a:cs typeface="+mn-cs"/>
              </a:rPr>
              <a:t>Patent,</a:t>
            </a:r>
          </a:p>
          <a:p>
            <a:pPr marL="742950" lvl="1" indent="-285750">
              <a:spcBef>
                <a:spcPts val="0"/>
              </a:spcBef>
              <a:buFont typeface="Arial" pitchFamily="34" charset="0"/>
              <a:buChar char="–"/>
              <a:defRPr/>
            </a:pPr>
            <a:r>
              <a:rPr lang="tr-TR" sz="2200" dirty="0">
                <a:solidFill>
                  <a:schemeClr val="tx1"/>
                </a:solidFill>
                <a:latin typeface="Corbel" pitchFamily="34" charset="0"/>
                <a:ea typeface="+mn-ea"/>
                <a:cs typeface="+mn-cs"/>
              </a:rPr>
              <a:t>Faydalı Model</a:t>
            </a:r>
          </a:p>
          <a:p>
            <a:pPr marL="361950" lvl="1"/>
            <a:r>
              <a:rPr lang="tr-TR" sz="2000" dirty="0">
                <a:solidFill>
                  <a:schemeClr val="tx1"/>
                </a:solidFill>
                <a:latin typeface="Corbel" pitchFamily="34" charset="0"/>
              </a:rPr>
              <a:t>b</a:t>
            </a:r>
            <a:r>
              <a:rPr lang="tr-TR" sz="2000" dirty="0" smtClean="0">
                <a:solidFill>
                  <a:schemeClr val="tx1"/>
                </a:solidFill>
                <a:latin typeface="Corbel" pitchFamily="34" charset="0"/>
              </a:rPr>
              <a:t>aşvurusu yapınız.</a:t>
            </a:r>
          </a:p>
          <a:p>
            <a:pPr marL="800100" lvl="1" indent="-342900">
              <a:buFont typeface="Arial" pitchFamily="34" charset="0"/>
              <a:buChar char="•"/>
            </a:pPr>
            <a:endParaRPr lang="tr-TR" sz="2000" dirty="0">
              <a:solidFill>
                <a:schemeClr val="tx1"/>
              </a:solidFill>
              <a:latin typeface="Corbel" pitchFamily="34" charset="0"/>
            </a:endParaRPr>
          </a:p>
          <a:p>
            <a:pPr marL="342900" indent="-342900">
              <a:buFont typeface="Arial" pitchFamily="34" charset="0"/>
              <a:buChar char="•"/>
            </a:pPr>
            <a:r>
              <a:rPr lang="tr-TR" sz="2000" dirty="0" smtClean="0">
                <a:solidFill>
                  <a:schemeClr val="tx1"/>
                </a:solidFill>
                <a:latin typeface="Corbel" pitchFamily="34" charset="0"/>
              </a:rPr>
              <a:t>Patent/Faydalı Model başvurusunun </a:t>
            </a:r>
            <a:r>
              <a:rPr lang="tr-TR" sz="2000" dirty="0">
                <a:solidFill>
                  <a:schemeClr val="tx1"/>
                </a:solidFill>
                <a:latin typeface="Corbel" pitchFamily="34" charset="0"/>
              </a:rPr>
              <a:t>yapıldığı tarihten önce, </a:t>
            </a:r>
            <a:r>
              <a:rPr lang="tr-TR" sz="2000" dirty="0" smtClean="0">
                <a:solidFill>
                  <a:schemeClr val="tx1"/>
                </a:solidFill>
                <a:latin typeface="Corbel" pitchFamily="34" charset="0"/>
              </a:rPr>
              <a:t>çalışmanızı dünyanın </a:t>
            </a:r>
            <a:r>
              <a:rPr lang="tr-TR" sz="2000" dirty="0">
                <a:solidFill>
                  <a:schemeClr val="tx1"/>
                </a:solidFill>
                <a:latin typeface="Corbel" pitchFamily="34" charset="0"/>
              </a:rPr>
              <a:t>herhangi bir yerinde </a:t>
            </a:r>
            <a:r>
              <a:rPr lang="tr-TR" sz="2000" dirty="0" smtClean="0">
                <a:solidFill>
                  <a:schemeClr val="tx1"/>
                </a:solidFill>
                <a:latin typeface="Corbel" pitchFamily="34" charset="0"/>
              </a:rPr>
              <a:t>toplumca erişilebilir </a:t>
            </a:r>
            <a:r>
              <a:rPr lang="tr-TR" sz="2000" dirty="0">
                <a:solidFill>
                  <a:schemeClr val="tx1"/>
                </a:solidFill>
                <a:latin typeface="Corbel" pitchFamily="34" charset="0"/>
              </a:rPr>
              <a:t>yazılı veya sözlü tanıtım, kullanım veya bir başka yolla </a:t>
            </a:r>
            <a:r>
              <a:rPr lang="tr-TR" sz="2000" b="1" dirty="0" smtClean="0">
                <a:solidFill>
                  <a:schemeClr val="tx1"/>
                </a:solidFill>
                <a:latin typeface="Corbel" pitchFamily="34" charset="0"/>
              </a:rPr>
              <a:t>açıklarsanız</a:t>
            </a:r>
            <a:r>
              <a:rPr lang="tr-TR" sz="2000" dirty="0" smtClean="0">
                <a:solidFill>
                  <a:schemeClr val="tx1"/>
                </a:solidFill>
                <a:latin typeface="Corbel" pitchFamily="34" charset="0"/>
              </a:rPr>
              <a:t>, </a:t>
            </a:r>
            <a:r>
              <a:rPr lang="tr-TR" sz="2000" b="1" dirty="0" smtClean="0">
                <a:solidFill>
                  <a:schemeClr val="tx1"/>
                </a:solidFill>
                <a:latin typeface="Corbel" pitchFamily="34" charset="0"/>
              </a:rPr>
              <a:t>başvurunuz sonuçsuz kalacaktır</a:t>
            </a:r>
            <a:r>
              <a:rPr lang="tr-TR" sz="2000" dirty="0" smtClean="0">
                <a:solidFill>
                  <a:schemeClr val="tx1"/>
                </a:solidFill>
                <a:latin typeface="Corbel" pitchFamily="34" charset="0"/>
              </a:rPr>
              <a:t>.</a:t>
            </a:r>
            <a:endParaRPr lang="tr-TR" sz="2000" dirty="0">
              <a:solidFill>
                <a:schemeClr val="tx1"/>
              </a:solidFill>
              <a:latin typeface="Corbel" pitchFamily="34" charset="0"/>
            </a:endParaRPr>
          </a:p>
        </p:txBody>
      </p:sp>
      <p:pic>
        <p:nvPicPr>
          <p:cNvPr id="1028" name="Picture 4" descr="C:\Users\fatih.esen\AppData\Local\Microsoft\Windows\Temporary Internet Files\Content.IE5\OHBB40DI\patent-magnifying-glass-60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78238" y="2333494"/>
            <a:ext cx="3571597" cy="223224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15685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smtClean="0"/>
              <a:t>TÜBİTAK Destekleri Forumu Üye Sayısı Hızla Artıyor!</a:t>
            </a:r>
            <a:endParaRPr lang="tr-TR" dirty="0"/>
          </a:p>
        </p:txBody>
      </p:sp>
      <p:sp>
        <p:nvSpPr>
          <p:cNvPr id="3" name="İçerik Yer Tutucusu 2"/>
          <p:cNvSpPr>
            <a:spLocks noGrp="1"/>
          </p:cNvSpPr>
          <p:nvPr>
            <p:ph idx="1"/>
          </p:nvPr>
        </p:nvSpPr>
        <p:spPr>
          <a:xfrm>
            <a:off x="611560" y="4005064"/>
            <a:ext cx="8064896" cy="2520280"/>
          </a:xfrm>
        </p:spPr>
        <p:txBody>
          <a:bodyPr>
            <a:normAutofit/>
          </a:bodyPr>
          <a:lstStyle/>
          <a:p>
            <a:pPr marL="0" indent="0" algn="just">
              <a:buNone/>
            </a:pPr>
            <a:r>
              <a:rPr lang="tr-TR" dirty="0" smtClean="0"/>
              <a:t>TÜBİTAK destekleri ve süreçler hakkında tüm sorularınız, görüş ve önerileriniz için </a:t>
            </a:r>
            <a:r>
              <a:rPr lang="tr-TR" dirty="0"/>
              <a:t>"</a:t>
            </a:r>
            <a:r>
              <a:rPr lang="tr-TR" b="1" dirty="0"/>
              <a:t>TÜBİTAK Destekleri </a:t>
            </a:r>
            <a:r>
              <a:rPr lang="tr-TR" b="1" dirty="0" err="1" smtClean="0"/>
              <a:t>Forumu</a:t>
            </a:r>
            <a:r>
              <a:rPr lang="tr-TR" dirty="0" err="1" smtClean="0"/>
              <a:t>"nu</a:t>
            </a:r>
            <a:r>
              <a:rPr lang="tr-TR" dirty="0" smtClean="0"/>
              <a:t> kullanabilirsiniz. </a:t>
            </a:r>
            <a:endParaRPr lang="tr-TR" dirty="0"/>
          </a:p>
          <a:p>
            <a:pPr marL="0" indent="0" algn="ctr">
              <a:buNone/>
            </a:pPr>
            <a:endParaRPr lang="tr-TR" dirty="0" smtClean="0"/>
          </a:p>
          <a:p>
            <a:pPr marL="0" indent="0" algn="ctr">
              <a:buNone/>
            </a:pPr>
            <a:r>
              <a:rPr lang="tr-TR" b="1" u="sng" dirty="0" smtClean="0">
                <a:effectLst>
                  <a:outerShdw blurRad="38100" dist="38100" dir="2700000" algn="tl">
                    <a:srgbClr val="000000">
                      <a:alpha val="43137"/>
                    </a:srgbClr>
                  </a:outerShdw>
                </a:effectLst>
                <a:hlinkClick r:id="rId2"/>
              </a:rPr>
              <a:t>http</a:t>
            </a:r>
            <a:r>
              <a:rPr lang="tr-TR" b="1" u="sng" dirty="0">
                <a:effectLst>
                  <a:outerShdw blurRad="38100" dist="38100" dir="2700000" algn="tl">
                    <a:srgbClr val="000000">
                      <a:alpha val="43137"/>
                    </a:srgbClr>
                  </a:outerShdw>
                </a:effectLst>
                <a:hlinkClick r:id="rId2"/>
              </a:rPr>
              <a:t>://</a:t>
            </a:r>
            <a:r>
              <a:rPr lang="tr-TR" b="1" u="sng" dirty="0" smtClean="0">
                <a:effectLst>
                  <a:outerShdw blurRad="38100" dist="38100" dir="2700000" algn="tl">
                    <a:srgbClr val="000000">
                      <a:alpha val="43137"/>
                    </a:srgbClr>
                  </a:outerShdw>
                </a:effectLst>
                <a:hlinkClick r:id="rId2"/>
              </a:rPr>
              <a:t>forum.tubitak.gov.tr</a:t>
            </a:r>
            <a:endParaRPr lang="tr-TR" b="1" dirty="0">
              <a:effectLst>
                <a:outerShdw blurRad="38100" dist="38100" dir="2700000" algn="tl">
                  <a:srgbClr val="000000">
                    <a:alpha val="43137"/>
                  </a:srgbClr>
                </a:outerShdw>
              </a:effectLst>
            </a:endParaRPr>
          </a:p>
        </p:txBody>
      </p:sp>
      <p:pic>
        <p:nvPicPr>
          <p:cNvPr id="1026" name="Picture 2" descr="C:\Users\fatih.esen\Desktop\tubitak_forum_an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664" y="1340768"/>
            <a:ext cx="5904656" cy="216024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31796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5"/>
          <p:cNvSpPr txBox="1"/>
          <p:nvPr/>
        </p:nvSpPr>
        <p:spPr>
          <a:xfrm>
            <a:off x="683568" y="2662448"/>
            <a:ext cx="5127023" cy="646331"/>
          </a:xfrm>
          <a:prstGeom prst="rect">
            <a:avLst/>
          </a:prstGeom>
          <a:noFill/>
        </p:spPr>
        <p:txBody>
          <a:bodyPr wrap="square" rtlCol="0">
            <a:spAutoFit/>
          </a:bodyPr>
          <a:lstStyle/>
          <a:p>
            <a:pPr algn="ctr"/>
            <a:r>
              <a:rPr lang="tr-TR" sz="3600" dirty="0" smtClean="0">
                <a:solidFill>
                  <a:schemeClr val="accent1">
                    <a:lumMod val="50000"/>
                  </a:schemeClr>
                </a:solidFill>
                <a:latin typeface="Corbel" pitchFamily="34" charset="0"/>
              </a:rPr>
              <a:t>Dinlediğiniz için</a:t>
            </a:r>
            <a:endParaRPr lang="en-US" sz="3600" dirty="0">
              <a:solidFill>
                <a:schemeClr val="accent1">
                  <a:lumMod val="50000"/>
                </a:schemeClr>
              </a:solidFill>
              <a:latin typeface="Corbel" pitchFamily="34" charset="0"/>
            </a:endParaRPr>
          </a:p>
        </p:txBody>
      </p:sp>
      <p:sp>
        <p:nvSpPr>
          <p:cNvPr id="4" name="TextBox 6"/>
          <p:cNvSpPr txBox="1"/>
          <p:nvPr/>
        </p:nvSpPr>
        <p:spPr>
          <a:xfrm>
            <a:off x="3670643" y="3406965"/>
            <a:ext cx="3629242" cy="492443"/>
          </a:xfrm>
          <a:prstGeom prst="rect">
            <a:avLst/>
          </a:prstGeom>
          <a:noFill/>
        </p:spPr>
        <p:txBody>
          <a:bodyPr wrap="square" rtlCol="0">
            <a:spAutoFit/>
          </a:bodyPr>
          <a:lstStyle/>
          <a:p>
            <a:pPr algn="ctr"/>
            <a:r>
              <a:rPr lang="tr-TR" sz="2600" dirty="0">
                <a:solidFill>
                  <a:schemeClr val="accent1">
                    <a:lumMod val="50000"/>
                  </a:schemeClr>
                </a:solidFill>
                <a:latin typeface="Corbel" pitchFamily="34" charset="0"/>
              </a:rPr>
              <a:t>t</a:t>
            </a:r>
            <a:r>
              <a:rPr lang="tr-TR" sz="2600" dirty="0" smtClean="0">
                <a:solidFill>
                  <a:schemeClr val="accent1">
                    <a:lumMod val="50000"/>
                  </a:schemeClr>
                </a:solidFill>
                <a:latin typeface="Corbel" pitchFamily="34" charset="0"/>
              </a:rPr>
              <a:t>eşekkür ederim</a:t>
            </a:r>
            <a:endParaRPr lang="en-US" sz="2600" dirty="0" smtClean="0">
              <a:solidFill>
                <a:schemeClr val="accent1">
                  <a:lumMod val="50000"/>
                </a:schemeClr>
              </a:solidFill>
              <a:latin typeface="Corbel" pitchFamily="34" charset="0"/>
            </a:endParaRPr>
          </a:p>
        </p:txBody>
      </p:sp>
      <p:sp>
        <p:nvSpPr>
          <p:cNvPr id="5" name="Rectangle 7"/>
          <p:cNvSpPr/>
          <p:nvPr/>
        </p:nvSpPr>
        <p:spPr>
          <a:xfrm rot="2700000">
            <a:off x="4491332" y="4256881"/>
            <a:ext cx="172820" cy="17282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 name="Straight Connector 8"/>
          <p:cNvCxnSpPr/>
          <p:nvPr/>
        </p:nvCxnSpPr>
        <p:spPr>
          <a:xfrm flipH="1">
            <a:off x="2972159" y="4343291"/>
            <a:ext cx="1368166" cy="0"/>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9"/>
          <p:cNvCxnSpPr/>
          <p:nvPr/>
        </p:nvCxnSpPr>
        <p:spPr>
          <a:xfrm flipH="1">
            <a:off x="4829985" y="4343291"/>
            <a:ext cx="1310559" cy="0"/>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pic>
        <p:nvPicPr>
          <p:cNvPr id="2050" name="Picture 2" descr="C:\Users\fatih.esen\Desktop\tubitak.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95922" y="692696"/>
            <a:ext cx="1363639" cy="166707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afterEffect">
                                  <p:stCondLst>
                                    <p:cond delay="0"/>
                                  </p:stCondLst>
                                  <p:childTnLst>
                                    <p:set>
                                      <p:cBhvr>
                                        <p:cTn id="6" dur="1" fill="hold">
                                          <p:stCondLst>
                                            <p:cond delay="0"/>
                                          </p:stCondLst>
                                        </p:cTn>
                                        <p:tgtEl>
                                          <p:spTgt spid="2050"/>
                                        </p:tgtEl>
                                        <p:attrNameLst>
                                          <p:attrName>style.visibility</p:attrName>
                                        </p:attrNameLst>
                                      </p:cBhvr>
                                      <p:to>
                                        <p:strVal val="hidden"/>
                                      </p:to>
                                    </p:set>
                                  </p:childTnLst>
                                </p:cTn>
                              </p:par>
                            </p:childTnLst>
                          </p:cTn>
                        </p:par>
                        <p:par>
                          <p:cTn id="7" fill="hold">
                            <p:stCondLst>
                              <p:cond delay="0"/>
                            </p:stCondLst>
                            <p:childTnLst>
                              <p:par>
                                <p:cTn id="8" presetID="2" presetClass="entr" presetSubtype="4" accel="50000" decel="50000" fill="hold" grpId="0" nodeType="afterEffect">
                                  <p:stCondLst>
                                    <p:cond delay="0"/>
                                  </p:stCondLst>
                                  <p:childTnLst>
                                    <p:set>
                                      <p:cBhvr>
                                        <p:cTn id="9" dur="1" fill="hold">
                                          <p:stCondLst>
                                            <p:cond delay="0"/>
                                          </p:stCondLst>
                                        </p:cTn>
                                        <p:tgtEl>
                                          <p:spTgt spid="3"/>
                                        </p:tgtEl>
                                        <p:attrNameLst>
                                          <p:attrName>style.visibility</p:attrName>
                                        </p:attrNameLst>
                                      </p:cBhvr>
                                      <p:to>
                                        <p:strVal val="visible"/>
                                      </p:to>
                                    </p:set>
                                    <p:anim calcmode="lin" valueType="num">
                                      <p:cBhvr additive="base">
                                        <p:cTn id="10" dur="500" fill="hold"/>
                                        <p:tgtEl>
                                          <p:spTgt spid="3"/>
                                        </p:tgtEl>
                                        <p:attrNameLst>
                                          <p:attrName>ppt_x</p:attrName>
                                        </p:attrNameLst>
                                      </p:cBhvr>
                                      <p:tavLst>
                                        <p:tav tm="0">
                                          <p:val>
                                            <p:strVal val="#ppt_x"/>
                                          </p:val>
                                        </p:tav>
                                        <p:tav tm="100000">
                                          <p:val>
                                            <p:strVal val="#ppt_x"/>
                                          </p:val>
                                        </p:tav>
                                      </p:tavLst>
                                    </p:anim>
                                    <p:anim calcmode="lin" valueType="num">
                                      <p:cBhvr additive="base">
                                        <p:cTn id="11" dur="500" fill="hold"/>
                                        <p:tgtEl>
                                          <p:spTgt spid="3"/>
                                        </p:tgtEl>
                                        <p:attrNameLst>
                                          <p:attrName>ppt_y</p:attrName>
                                        </p:attrNameLst>
                                      </p:cBhvr>
                                      <p:tavLst>
                                        <p:tav tm="0">
                                          <p:val>
                                            <p:strVal val="1+#ppt_h/2"/>
                                          </p:val>
                                        </p:tav>
                                        <p:tav tm="100000">
                                          <p:val>
                                            <p:strVal val="#ppt_y"/>
                                          </p:val>
                                        </p:tav>
                                      </p:tavLst>
                                    </p:anim>
                                  </p:childTnLst>
                                </p:cTn>
                              </p:par>
                            </p:childTnLst>
                          </p:cTn>
                        </p:par>
                        <p:par>
                          <p:cTn id="12" fill="hold">
                            <p:stCondLst>
                              <p:cond delay="500"/>
                            </p:stCondLst>
                            <p:childTnLst>
                              <p:par>
                                <p:cTn id="13" presetID="2" presetClass="entr" presetSubtype="8" accel="50000" decel="5000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0-#ppt_w/2"/>
                                          </p:val>
                                        </p:tav>
                                        <p:tav tm="100000">
                                          <p:val>
                                            <p:strVal val="#ppt_x"/>
                                          </p:val>
                                        </p:tav>
                                      </p:tavLst>
                                    </p:anim>
                                    <p:anim calcmode="lin" valueType="num">
                                      <p:cBhvr additive="base">
                                        <p:cTn id="16" dur="500" fill="hold"/>
                                        <p:tgtEl>
                                          <p:spTgt spid="4"/>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53" presetClass="entr" presetSubtype="0"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par>
                                <p:cTn id="23" presetID="18" presetClass="entr" presetSubtype="6"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strips(downRight)">
                                      <p:cBhvr>
                                        <p:cTn id="25" dur="500"/>
                                        <p:tgtEl>
                                          <p:spTgt spid="8"/>
                                        </p:tgtEl>
                                      </p:cBhvr>
                                    </p:animEffect>
                                  </p:childTnLst>
                                </p:cTn>
                              </p:par>
                              <p:par>
                                <p:cTn id="26" presetID="18" presetClass="entr" presetSubtype="12" fill="hold"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strips(downLeft)">
                                      <p:cBhvr>
                                        <p:cTn id="28" dur="500"/>
                                        <p:tgtEl>
                                          <p:spTgt spid="7"/>
                                        </p:tgtEl>
                                      </p:cBhvr>
                                    </p:animEffect>
                                  </p:childTnLst>
                                </p:cTn>
                              </p:par>
                            </p:childTnLst>
                          </p:cTn>
                        </p:par>
                        <p:par>
                          <p:cTn id="29" fill="hold">
                            <p:stCondLst>
                              <p:cond delay="1500"/>
                            </p:stCondLst>
                            <p:childTnLst>
                              <p:par>
                                <p:cTn id="30" presetID="1" presetClass="entr" presetSubtype="0" fill="hold" nodeType="afterEffect">
                                  <p:stCondLst>
                                    <p:cond delay="0"/>
                                  </p:stCondLst>
                                  <p:childTnLst>
                                    <p:set>
                                      <p:cBhvr>
                                        <p:cTn id="31" dur="1" fill="hold">
                                          <p:stCondLst>
                                            <p:cond delay="0"/>
                                          </p:stCondLst>
                                        </p:cTn>
                                        <p:tgtEl>
                                          <p:spTgt spid="2050"/>
                                        </p:tgtEl>
                                        <p:attrNameLst>
                                          <p:attrName>style.visibility</p:attrName>
                                        </p:attrNameLst>
                                      </p:cBhvr>
                                      <p:to>
                                        <p:strVal val="visible"/>
                                      </p:to>
                                    </p:set>
                                  </p:childTnLst>
                                </p:cTn>
                              </p:par>
                            </p:childTnLst>
                          </p:cTn>
                        </p:par>
                        <p:par>
                          <p:cTn id="32" fill="hold">
                            <p:stCondLst>
                              <p:cond delay="1500"/>
                            </p:stCondLst>
                            <p:childTnLst>
                              <p:par>
                                <p:cTn id="33" presetID="47" presetClass="entr" presetSubtype="0" fill="hold" nodeType="afterEffect">
                                  <p:stCondLst>
                                    <p:cond delay="0"/>
                                  </p:stCondLst>
                                  <p:childTnLst>
                                    <p:set>
                                      <p:cBhvr>
                                        <p:cTn id="34" dur="1" fill="hold">
                                          <p:stCondLst>
                                            <p:cond delay="0"/>
                                          </p:stCondLst>
                                        </p:cTn>
                                        <p:tgtEl>
                                          <p:spTgt spid="2050"/>
                                        </p:tgtEl>
                                        <p:attrNameLst>
                                          <p:attrName>style.visibility</p:attrName>
                                        </p:attrNameLst>
                                      </p:cBhvr>
                                      <p:to>
                                        <p:strVal val="visible"/>
                                      </p:to>
                                    </p:set>
                                    <p:animEffect transition="in" filter="fade">
                                      <p:cBhvr>
                                        <p:cTn id="35" dur="1000"/>
                                        <p:tgtEl>
                                          <p:spTgt spid="2050"/>
                                        </p:tgtEl>
                                      </p:cBhvr>
                                    </p:animEffect>
                                    <p:anim calcmode="lin" valueType="num">
                                      <p:cBhvr>
                                        <p:cTn id="36" dur="1000" fill="hold"/>
                                        <p:tgtEl>
                                          <p:spTgt spid="2050"/>
                                        </p:tgtEl>
                                        <p:attrNameLst>
                                          <p:attrName>ppt_x</p:attrName>
                                        </p:attrNameLst>
                                      </p:cBhvr>
                                      <p:tavLst>
                                        <p:tav tm="0">
                                          <p:val>
                                            <p:strVal val="#ppt_x"/>
                                          </p:val>
                                        </p:tav>
                                        <p:tav tm="100000">
                                          <p:val>
                                            <p:strVal val="#ppt_x"/>
                                          </p:val>
                                        </p:tav>
                                      </p:tavLst>
                                    </p:anim>
                                    <p:anim calcmode="lin" valueType="num">
                                      <p:cBhvr>
                                        <p:cTn id="37"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5496" y="116632"/>
            <a:ext cx="8280920" cy="396044"/>
          </a:xfrm>
          <a:prstGeom prst="rect">
            <a:avLst/>
          </a:prstGeom>
        </p:spPr>
        <p:txBody>
          <a:bodyPr/>
          <a:lstStyle>
            <a:lvl1pPr algn="l" rtl="0" eaLnBrk="0" fontAlgn="base" hangingPunct="0">
              <a:spcBef>
                <a:spcPct val="0"/>
              </a:spcBef>
              <a:spcAft>
                <a:spcPct val="0"/>
              </a:spcAft>
              <a:defRPr sz="2800" b="1" kern="1200">
                <a:solidFill>
                  <a:schemeClr val="bg1"/>
                </a:solidFill>
                <a:latin typeface="Corbel" pitchFamily="34" charset="0"/>
                <a:ea typeface="+mj-ea"/>
                <a:cs typeface="+mj-cs"/>
              </a:defRPr>
            </a:lvl1pPr>
            <a:lvl2pPr algn="l" rtl="0" eaLnBrk="0" fontAlgn="base" hangingPunct="0">
              <a:spcBef>
                <a:spcPct val="0"/>
              </a:spcBef>
              <a:spcAft>
                <a:spcPct val="0"/>
              </a:spcAft>
              <a:defRPr sz="2800" b="1">
                <a:solidFill>
                  <a:schemeClr val="bg1"/>
                </a:solidFill>
                <a:latin typeface="Corbel" pitchFamily="34" charset="0"/>
              </a:defRPr>
            </a:lvl2pPr>
            <a:lvl3pPr algn="l" rtl="0" eaLnBrk="0" fontAlgn="base" hangingPunct="0">
              <a:spcBef>
                <a:spcPct val="0"/>
              </a:spcBef>
              <a:spcAft>
                <a:spcPct val="0"/>
              </a:spcAft>
              <a:defRPr sz="2800" b="1">
                <a:solidFill>
                  <a:schemeClr val="bg1"/>
                </a:solidFill>
                <a:latin typeface="Corbel" pitchFamily="34" charset="0"/>
              </a:defRPr>
            </a:lvl3pPr>
            <a:lvl4pPr algn="l" rtl="0" eaLnBrk="0" fontAlgn="base" hangingPunct="0">
              <a:spcBef>
                <a:spcPct val="0"/>
              </a:spcBef>
              <a:spcAft>
                <a:spcPct val="0"/>
              </a:spcAft>
              <a:defRPr sz="2800" b="1">
                <a:solidFill>
                  <a:schemeClr val="bg1"/>
                </a:solidFill>
                <a:latin typeface="Corbel" pitchFamily="34" charset="0"/>
              </a:defRPr>
            </a:lvl4pPr>
            <a:lvl5pPr algn="l" rtl="0" eaLnBrk="0" fontAlgn="base" hangingPunct="0">
              <a:spcBef>
                <a:spcPct val="0"/>
              </a:spcBef>
              <a:spcAft>
                <a:spcPct val="0"/>
              </a:spcAft>
              <a:defRPr sz="2800" b="1">
                <a:solidFill>
                  <a:schemeClr val="bg1"/>
                </a:solidFill>
                <a:latin typeface="Corbel" pitchFamily="34" charset="0"/>
              </a:defRPr>
            </a:lvl5pPr>
            <a:lvl6pPr marL="457200" algn="l" rtl="0" eaLnBrk="1" fontAlgn="base" hangingPunct="1">
              <a:spcBef>
                <a:spcPct val="0"/>
              </a:spcBef>
              <a:spcAft>
                <a:spcPct val="0"/>
              </a:spcAft>
              <a:defRPr sz="3600" b="1">
                <a:solidFill>
                  <a:schemeClr val="bg1"/>
                </a:solidFill>
                <a:latin typeface="Futura Bk BT"/>
              </a:defRPr>
            </a:lvl6pPr>
            <a:lvl7pPr marL="914400" algn="l" rtl="0" eaLnBrk="1" fontAlgn="base" hangingPunct="1">
              <a:spcBef>
                <a:spcPct val="0"/>
              </a:spcBef>
              <a:spcAft>
                <a:spcPct val="0"/>
              </a:spcAft>
              <a:defRPr sz="3600" b="1">
                <a:solidFill>
                  <a:schemeClr val="bg1"/>
                </a:solidFill>
                <a:latin typeface="Futura Bk BT"/>
              </a:defRPr>
            </a:lvl7pPr>
            <a:lvl8pPr marL="1371600" algn="l" rtl="0" eaLnBrk="1" fontAlgn="base" hangingPunct="1">
              <a:spcBef>
                <a:spcPct val="0"/>
              </a:spcBef>
              <a:spcAft>
                <a:spcPct val="0"/>
              </a:spcAft>
              <a:defRPr sz="3600" b="1">
                <a:solidFill>
                  <a:schemeClr val="bg1"/>
                </a:solidFill>
                <a:latin typeface="Futura Bk BT"/>
              </a:defRPr>
            </a:lvl8pPr>
            <a:lvl9pPr marL="1828800" algn="l" rtl="0" eaLnBrk="1" fontAlgn="base" hangingPunct="1">
              <a:spcBef>
                <a:spcPct val="0"/>
              </a:spcBef>
              <a:spcAft>
                <a:spcPct val="0"/>
              </a:spcAft>
              <a:defRPr sz="3600" b="1">
                <a:solidFill>
                  <a:schemeClr val="bg1"/>
                </a:solidFill>
                <a:latin typeface="Futura Bk BT"/>
              </a:defRPr>
            </a:lvl9pPr>
          </a:lstStyle>
          <a:p>
            <a:pPr eaLnBrk="1" hangingPunct="1"/>
            <a:r>
              <a:rPr lang="tr-TR" sz="2400" dirty="0" smtClean="0"/>
              <a:t>Araştırmacı </a:t>
            </a:r>
            <a:r>
              <a:rPr lang="tr-TR" sz="2400" dirty="0"/>
              <a:t>Bilgi </a:t>
            </a:r>
            <a:r>
              <a:rPr lang="tr-TR" sz="2400" dirty="0" smtClean="0"/>
              <a:t>Sistemi’ne Kayıt Olmalısınız.</a:t>
            </a:r>
            <a:endParaRPr lang="tr-TR" sz="2400" dirty="0"/>
          </a:p>
        </p:txBody>
      </p:sp>
      <p:pic>
        <p:nvPicPr>
          <p:cNvPr id="4098" name="Picture 2" descr="C:\Users\fatih.esen\Desktop\Resim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8238" y="2115108"/>
            <a:ext cx="3156393" cy="318610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
        <p:nvSpPr>
          <p:cNvPr id="2" name="Metin kutusu 1"/>
          <p:cNvSpPr txBox="1"/>
          <p:nvPr/>
        </p:nvSpPr>
        <p:spPr>
          <a:xfrm>
            <a:off x="686197" y="2494568"/>
            <a:ext cx="1877633" cy="430887"/>
          </a:xfrm>
          <a:prstGeom prst="rect">
            <a:avLst/>
          </a:prstGeom>
          <a:solidFill>
            <a:schemeClr val="accent3">
              <a:lumMod val="40000"/>
              <a:lumOff val="60000"/>
            </a:schemeClr>
          </a:solidFill>
          <a:effectLst>
            <a:outerShdw blurRad="50800" dist="38100" dir="2700000" algn="tl" rotWithShape="0">
              <a:prstClr val="black">
                <a:alpha val="40000"/>
              </a:prstClr>
            </a:outerShdw>
          </a:effectLst>
        </p:spPr>
        <p:txBody>
          <a:bodyPr wrap="square" rtlCol="0">
            <a:spAutoFit/>
          </a:bodyPr>
          <a:lstStyle/>
          <a:p>
            <a:pPr algn="ctr"/>
            <a:r>
              <a:rPr lang="tr-TR" sz="2200" dirty="0" smtClean="0">
                <a:solidFill>
                  <a:schemeClr val="tx1"/>
                </a:solidFill>
                <a:latin typeface="Corbel" pitchFamily="34" charset="0"/>
              </a:rPr>
              <a:t>Kişisel Bilgiler</a:t>
            </a:r>
            <a:endParaRPr lang="tr-TR" sz="2200" dirty="0">
              <a:solidFill>
                <a:schemeClr val="tx1"/>
              </a:solidFill>
              <a:latin typeface="Corbel" pitchFamily="34" charset="0"/>
            </a:endParaRPr>
          </a:p>
        </p:txBody>
      </p:sp>
      <p:sp>
        <p:nvSpPr>
          <p:cNvPr id="10" name="Metin kutusu 9"/>
          <p:cNvSpPr txBox="1"/>
          <p:nvPr/>
        </p:nvSpPr>
        <p:spPr>
          <a:xfrm>
            <a:off x="358405" y="3644122"/>
            <a:ext cx="2088230" cy="430887"/>
          </a:xfrm>
          <a:prstGeom prst="rect">
            <a:avLst/>
          </a:prstGeom>
          <a:solidFill>
            <a:schemeClr val="bg2">
              <a:lumMod val="75000"/>
            </a:schemeClr>
          </a:solidFill>
          <a:effectLst>
            <a:outerShdw blurRad="50800" dist="38100" dir="2700000" algn="tl" rotWithShape="0">
              <a:prstClr val="black">
                <a:alpha val="40000"/>
              </a:prstClr>
            </a:outerShdw>
          </a:effectLst>
        </p:spPr>
        <p:txBody>
          <a:bodyPr wrap="square" rtlCol="0">
            <a:spAutoFit/>
          </a:bodyPr>
          <a:lstStyle/>
          <a:p>
            <a:pPr algn="ctr"/>
            <a:r>
              <a:rPr lang="tr-TR" sz="2200" dirty="0" smtClean="0">
                <a:solidFill>
                  <a:schemeClr val="tx1"/>
                </a:solidFill>
                <a:latin typeface="Corbel" pitchFamily="34" charset="0"/>
              </a:rPr>
              <a:t>İletişim Bilgileri</a:t>
            </a:r>
            <a:endParaRPr lang="tr-TR" sz="2200" dirty="0">
              <a:solidFill>
                <a:schemeClr val="tx1"/>
              </a:solidFill>
              <a:latin typeface="Corbel" pitchFamily="34" charset="0"/>
            </a:endParaRPr>
          </a:p>
        </p:txBody>
      </p:sp>
      <p:sp>
        <p:nvSpPr>
          <p:cNvPr id="11" name="Metin kutusu 10"/>
          <p:cNvSpPr txBox="1"/>
          <p:nvPr/>
        </p:nvSpPr>
        <p:spPr>
          <a:xfrm>
            <a:off x="542181" y="4870321"/>
            <a:ext cx="2021649" cy="430887"/>
          </a:xfrm>
          <a:prstGeom prst="rect">
            <a:avLst/>
          </a:prstGeom>
          <a:solidFill>
            <a:schemeClr val="accent2">
              <a:lumMod val="40000"/>
              <a:lumOff val="60000"/>
            </a:schemeClr>
          </a:solidFill>
          <a:effectLst>
            <a:outerShdw blurRad="50800" dist="38100" dir="2700000" algn="tl" rotWithShape="0">
              <a:prstClr val="black">
                <a:alpha val="40000"/>
              </a:prstClr>
            </a:outerShdw>
          </a:effectLst>
        </p:spPr>
        <p:txBody>
          <a:bodyPr wrap="square" rtlCol="0">
            <a:spAutoFit/>
          </a:bodyPr>
          <a:lstStyle/>
          <a:p>
            <a:pPr algn="ctr"/>
            <a:r>
              <a:rPr lang="tr-TR" sz="2200" dirty="0" smtClean="0">
                <a:solidFill>
                  <a:schemeClr val="tx1"/>
                </a:solidFill>
                <a:latin typeface="Corbel" pitchFamily="34" charset="0"/>
              </a:rPr>
              <a:t>Proje Deneyimi</a:t>
            </a:r>
            <a:endParaRPr lang="tr-TR" sz="2200" dirty="0">
              <a:solidFill>
                <a:schemeClr val="tx1"/>
              </a:solidFill>
              <a:latin typeface="Corbel" pitchFamily="34" charset="0"/>
            </a:endParaRPr>
          </a:p>
        </p:txBody>
      </p:sp>
      <p:sp>
        <p:nvSpPr>
          <p:cNvPr id="12" name="Metin kutusu 11"/>
          <p:cNvSpPr txBox="1"/>
          <p:nvPr/>
        </p:nvSpPr>
        <p:spPr>
          <a:xfrm>
            <a:off x="6467287" y="2494567"/>
            <a:ext cx="2376262" cy="430887"/>
          </a:xfrm>
          <a:prstGeom prst="rect">
            <a:avLst/>
          </a:prstGeom>
          <a:solidFill>
            <a:schemeClr val="accent4">
              <a:lumMod val="40000"/>
              <a:lumOff val="60000"/>
            </a:schemeClr>
          </a:solidFill>
          <a:effectLst>
            <a:outerShdw blurRad="50800" dist="38100" dir="2700000" algn="tl" rotWithShape="0">
              <a:prstClr val="black">
                <a:alpha val="40000"/>
              </a:prstClr>
            </a:outerShdw>
          </a:effectLst>
        </p:spPr>
        <p:txBody>
          <a:bodyPr wrap="square" rtlCol="0">
            <a:spAutoFit/>
          </a:bodyPr>
          <a:lstStyle/>
          <a:p>
            <a:pPr algn="ctr"/>
            <a:r>
              <a:rPr lang="tr-TR" sz="2200" dirty="0" smtClean="0">
                <a:solidFill>
                  <a:schemeClr val="tx1"/>
                </a:solidFill>
                <a:latin typeface="Corbel" pitchFamily="34" charset="0"/>
              </a:rPr>
              <a:t>Faaliyet Alanları</a:t>
            </a:r>
            <a:endParaRPr lang="tr-TR" sz="2200" dirty="0">
              <a:solidFill>
                <a:schemeClr val="tx1"/>
              </a:solidFill>
              <a:latin typeface="Corbel" pitchFamily="34" charset="0"/>
            </a:endParaRPr>
          </a:p>
        </p:txBody>
      </p:sp>
      <p:sp>
        <p:nvSpPr>
          <p:cNvPr id="13" name="Metin kutusu 12"/>
          <p:cNvSpPr txBox="1"/>
          <p:nvPr/>
        </p:nvSpPr>
        <p:spPr>
          <a:xfrm>
            <a:off x="6765098" y="3644123"/>
            <a:ext cx="2016224" cy="430887"/>
          </a:xfrm>
          <a:prstGeom prst="rect">
            <a:avLst/>
          </a:prstGeom>
          <a:solidFill>
            <a:schemeClr val="accent6">
              <a:lumMod val="40000"/>
              <a:lumOff val="60000"/>
            </a:schemeClr>
          </a:solidFill>
          <a:effectLst>
            <a:outerShdw blurRad="50800" dist="38100" dir="2700000" algn="tl" rotWithShape="0">
              <a:prstClr val="black">
                <a:alpha val="40000"/>
              </a:prstClr>
            </a:outerShdw>
          </a:effectLst>
        </p:spPr>
        <p:txBody>
          <a:bodyPr wrap="square" rtlCol="0">
            <a:spAutoFit/>
          </a:bodyPr>
          <a:lstStyle/>
          <a:p>
            <a:pPr algn="ctr"/>
            <a:r>
              <a:rPr lang="tr-TR" sz="2200" dirty="0" smtClean="0">
                <a:solidFill>
                  <a:schemeClr val="tx1"/>
                </a:solidFill>
                <a:latin typeface="Corbel" pitchFamily="34" charset="0"/>
              </a:rPr>
              <a:t>Yayın Bilgileri</a:t>
            </a:r>
            <a:endParaRPr lang="tr-TR" sz="2200" dirty="0">
              <a:solidFill>
                <a:schemeClr val="tx1"/>
              </a:solidFill>
              <a:latin typeface="Corbel" pitchFamily="34" charset="0"/>
            </a:endParaRPr>
          </a:p>
        </p:txBody>
      </p:sp>
      <p:sp>
        <p:nvSpPr>
          <p:cNvPr id="15" name="Metin kutusu 14"/>
          <p:cNvSpPr txBox="1"/>
          <p:nvPr/>
        </p:nvSpPr>
        <p:spPr>
          <a:xfrm>
            <a:off x="6467287" y="4838863"/>
            <a:ext cx="2376262" cy="430887"/>
          </a:xfrm>
          <a:prstGeom prst="rect">
            <a:avLst/>
          </a:prstGeom>
          <a:solidFill>
            <a:schemeClr val="tx2">
              <a:lumMod val="40000"/>
              <a:lumOff val="60000"/>
            </a:schemeClr>
          </a:solidFill>
          <a:effectLst>
            <a:outerShdw blurRad="50800" dist="38100" dir="2700000" algn="tl" rotWithShape="0">
              <a:prstClr val="black">
                <a:alpha val="40000"/>
              </a:prstClr>
            </a:outerShdw>
          </a:effectLst>
        </p:spPr>
        <p:txBody>
          <a:bodyPr wrap="square" rtlCol="0">
            <a:spAutoFit/>
          </a:bodyPr>
          <a:lstStyle/>
          <a:p>
            <a:pPr algn="ctr"/>
            <a:r>
              <a:rPr lang="tr-TR" sz="2200" dirty="0" smtClean="0">
                <a:solidFill>
                  <a:schemeClr val="tx1"/>
                </a:solidFill>
                <a:latin typeface="Corbel" pitchFamily="34" charset="0"/>
              </a:rPr>
              <a:t>Eğitim Bilgileri</a:t>
            </a:r>
            <a:endParaRPr lang="tr-TR" sz="2200" dirty="0">
              <a:solidFill>
                <a:schemeClr val="tx1"/>
              </a:solidFill>
              <a:latin typeface="Corbel" pitchFamily="34" charset="0"/>
            </a:endParaRPr>
          </a:p>
        </p:txBody>
      </p:sp>
    </p:spTree>
    <p:extLst>
      <p:ext uri="{BB962C8B-B14F-4D97-AF65-F5344CB8AC3E}">
        <p14:creationId xmlns:p14="http://schemas.microsoft.com/office/powerpoint/2010/main" val="40638320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Content Placeholder 2"/>
          <p:cNvSpPr txBox="1">
            <a:spLocks/>
          </p:cNvSpPr>
          <p:nvPr/>
        </p:nvSpPr>
        <p:spPr bwMode="auto">
          <a:xfrm>
            <a:off x="274376" y="5865777"/>
            <a:ext cx="8640960" cy="494357"/>
          </a:xfrm>
          <a:prstGeom prst="rect">
            <a:avLst/>
          </a:prstGeom>
          <a:noFill/>
          <a:ln w="9525">
            <a:noFill/>
            <a:miter lim="800000"/>
            <a:headEnd/>
            <a:tailEnd/>
          </a:ln>
        </p:spPr>
        <p:txBody>
          <a:bodyPr/>
          <a:lstStyle/>
          <a:p>
            <a:pPr marL="334963" indent="-334963" eaLnBrk="0" hangingPunct="0">
              <a:buClr>
                <a:srgbClr val="000000"/>
              </a:buClr>
              <a:buSzPct val="100000"/>
              <a:buFont typeface="Arial" pitchFamily="34" charset="0"/>
              <a:buChar char="•"/>
            </a:pPr>
            <a:r>
              <a:rPr lang="tr-TR" sz="1800" dirty="0" smtClean="0">
                <a:solidFill>
                  <a:srgbClr val="000000"/>
                </a:solidFill>
                <a:latin typeface="Corbel" pitchFamily="34" charset="0"/>
              </a:rPr>
              <a:t>2002 </a:t>
            </a:r>
            <a:r>
              <a:rPr lang="tr-TR" sz="1800" dirty="0">
                <a:solidFill>
                  <a:srgbClr val="000000"/>
                </a:solidFill>
                <a:latin typeface="Corbel" pitchFamily="34" charset="0"/>
              </a:rPr>
              <a:t>yılında </a:t>
            </a:r>
            <a:r>
              <a:rPr lang="tr-TR" sz="1800" dirty="0" smtClean="0">
                <a:solidFill>
                  <a:srgbClr val="000000"/>
                </a:solidFill>
                <a:latin typeface="Corbel" pitchFamily="34" charset="0"/>
              </a:rPr>
              <a:t>önerilen </a:t>
            </a:r>
            <a:r>
              <a:rPr lang="tr-TR" sz="1800" b="1" dirty="0" smtClean="0">
                <a:solidFill>
                  <a:srgbClr val="260E8C"/>
                </a:solidFill>
                <a:latin typeface="Corbel" pitchFamily="34" charset="0"/>
                <a:cs typeface="Arial" pitchFamily="34" charset="0"/>
              </a:rPr>
              <a:t>1.198</a:t>
            </a:r>
            <a:r>
              <a:rPr lang="tr-TR" sz="1800" dirty="0" smtClean="0">
                <a:solidFill>
                  <a:srgbClr val="000000"/>
                </a:solidFill>
                <a:latin typeface="Corbel" pitchFamily="34" charset="0"/>
              </a:rPr>
              <a:t> </a:t>
            </a:r>
            <a:r>
              <a:rPr lang="tr-TR" sz="1800" dirty="0">
                <a:solidFill>
                  <a:srgbClr val="000000"/>
                </a:solidFill>
                <a:latin typeface="Corbel" pitchFamily="34" charset="0"/>
              </a:rPr>
              <a:t>proje </a:t>
            </a:r>
            <a:r>
              <a:rPr lang="tr-TR" sz="1800" dirty="0" smtClean="0">
                <a:solidFill>
                  <a:srgbClr val="000000"/>
                </a:solidFill>
                <a:latin typeface="Corbel" pitchFamily="34" charset="0"/>
              </a:rPr>
              <a:t>önerilmişken, </a:t>
            </a:r>
            <a:r>
              <a:rPr lang="tr-TR" sz="1800" dirty="0">
                <a:solidFill>
                  <a:srgbClr val="000000"/>
                </a:solidFill>
                <a:latin typeface="Corbel" pitchFamily="34" charset="0"/>
              </a:rPr>
              <a:t>bu sayı </a:t>
            </a:r>
            <a:r>
              <a:rPr lang="tr-TR" sz="1800" dirty="0" smtClean="0">
                <a:solidFill>
                  <a:srgbClr val="000000"/>
                </a:solidFill>
                <a:latin typeface="Corbel" pitchFamily="34" charset="0"/>
              </a:rPr>
              <a:t>2016’da </a:t>
            </a:r>
            <a:r>
              <a:rPr lang="tr-TR" sz="1800" b="1" dirty="0" smtClean="0">
                <a:solidFill>
                  <a:srgbClr val="260E8C"/>
                </a:solidFill>
                <a:latin typeface="Corbel" pitchFamily="34" charset="0"/>
                <a:cs typeface="Arial" pitchFamily="34" charset="0"/>
              </a:rPr>
              <a:t>7.848</a:t>
            </a:r>
            <a:r>
              <a:rPr lang="tr-TR" sz="1800" b="1" dirty="0" smtClean="0">
                <a:solidFill>
                  <a:srgbClr val="260E8C"/>
                </a:solidFill>
                <a:latin typeface="Corbel" pitchFamily="34" charset="0"/>
              </a:rPr>
              <a:t> </a:t>
            </a:r>
            <a:r>
              <a:rPr lang="tr-TR" sz="1800" dirty="0" smtClean="0">
                <a:solidFill>
                  <a:srgbClr val="000000"/>
                </a:solidFill>
                <a:latin typeface="Corbel" pitchFamily="34" charset="0"/>
              </a:rPr>
              <a:t>olmuştur.</a:t>
            </a:r>
            <a:endParaRPr lang="tr-TR" sz="1800" b="1" dirty="0" smtClean="0">
              <a:solidFill>
                <a:srgbClr val="260E8C"/>
              </a:solidFill>
              <a:latin typeface="Corbel" pitchFamily="34" charset="0"/>
            </a:endParaRPr>
          </a:p>
        </p:txBody>
      </p:sp>
      <p:sp>
        <p:nvSpPr>
          <p:cNvPr id="5" name="Title 1"/>
          <p:cNvSpPr txBox="1">
            <a:spLocks/>
          </p:cNvSpPr>
          <p:nvPr/>
        </p:nvSpPr>
        <p:spPr>
          <a:xfrm>
            <a:off x="35496" y="116632"/>
            <a:ext cx="8100392" cy="548680"/>
          </a:xfrm>
          <a:prstGeom prst="rect">
            <a:avLst/>
          </a:prstGeom>
        </p:spPr>
        <p:txBody>
          <a:bodyPr/>
          <a:lstStyle>
            <a:lvl1pPr algn="l" rtl="0" eaLnBrk="0" fontAlgn="base" hangingPunct="0">
              <a:spcBef>
                <a:spcPct val="0"/>
              </a:spcBef>
              <a:spcAft>
                <a:spcPct val="0"/>
              </a:spcAft>
              <a:defRPr sz="2800" b="1" kern="1200">
                <a:solidFill>
                  <a:schemeClr val="bg1"/>
                </a:solidFill>
                <a:latin typeface="Corbel" pitchFamily="34" charset="0"/>
                <a:ea typeface="+mj-ea"/>
                <a:cs typeface="+mj-cs"/>
              </a:defRPr>
            </a:lvl1pPr>
            <a:lvl2pPr algn="l" rtl="0" eaLnBrk="0" fontAlgn="base" hangingPunct="0">
              <a:spcBef>
                <a:spcPct val="0"/>
              </a:spcBef>
              <a:spcAft>
                <a:spcPct val="0"/>
              </a:spcAft>
              <a:defRPr sz="2800" b="1">
                <a:solidFill>
                  <a:schemeClr val="bg1"/>
                </a:solidFill>
                <a:latin typeface="Corbel" pitchFamily="34" charset="0"/>
              </a:defRPr>
            </a:lvl2pPr>
            <a:lvl3pPr algn="l" rtl="0" eaLnBrk="0" fontAlgn="base" hangingPunct="0">
              <a:spcBef>
                <a:spcPct val="0"/>
              </a:spcBef>
              <a:spcAft>
                <a:spcPct val="0"/>
              </a:spcAft>
              <a:defRPr sz="2800" b="1">
                <a:solidFill>
                  <a:schemeClr val="bg1"/>
                </a:solidFill>
                <a:latin typeface="Corbel" pitchFamily="34" charset="0"/>
              </a:defRPr>
            </a:lvl3pPr>
            <a:lvl4pPr algn="l" rtl="0" eaLnBrk="0" fontAlgn="base" hangingPunct="0">
              <a:spcBef>
                <a:spcPct val="0"/>
              </a:spcBef>
              <a:spcAft>
                <a:spcPct val="0"/>
              </a:spcAft>
              <a:defRPr sz="2800" b="1">
                <a:solidFill>
                  <a:schemeClr val="bg1"/>
                </a:solidFill>
                <a:latin typeface="Corbel" pitchFamily="34" charset="0"/>
              </a:defRPr>
            </a:lvl4pPr>
            <a:lvl5pPr algn="l" rtl="0" eaLnBrk="0" fontAlgn="base" hangingPunct="0">
              <a:spcBef>
                <a:spcPct val="0"/>
              </a:spcBef>
              <a:spcAft>
                <a:spcPct val="0"/>
              </a:spcAft>
              <a:defRPr sz="2800" b="1">
                <a:solidFill>
                  <a:schemeClr val="bg1"/>
                </a:solidFill>
                <a:latin typeface="Corbel" pitchFamily="34" charset="0"/>
              </a:defRPr>
            </a:lvl5pPr>
            <a:lvl6pPr marL="457200" algn="l" rtl="0" eaLnBrk="1" fontAlgn="base" hangingPunct="1">
              <a:spcBef>
                <a:spcPct val="0"/>
              </a:spcBef>
              <a:spcAft>
                <a:spcPct val="0"/>
              </a:spcAft>
              <a:defRPr sz="3600" b="1">
                <a:solidFill>
                  <a:schemeClr val="bg1"/>
                </a:solidFill>
                <a:latin typeface="Futura Bk BT"/>
              </a:defRPr>
            </a:lvl6pPr>
            <a:lvl7pPr marL="914400" algn="l" rtl="0" eaLnBrk="1" fontAlgn="base" hangingPunct="1">
              <a:spcBef>
                <a:spcPct val="0"/>
              </a:spcBef>
              <a:spcAft>
                <a:spcPct val="0"/>
              </a:spcAft>
              <a:defRPr sz="3600" b="1">
                <a:solidFill>
                  <a:schemeClr val="bg1"/>
                </a:solidFill>
                <a:latin typeface="Futura Bk BT"/>
              </a:defRPr>
            </a:lvl7pPr>
            <a:lvl8pPr marL="1371600" algn="l" rtl="0" eaLnBrk="1" fontAlgn="base" hangingPunct="1">
              <a:spcBef>
                <a:spcPct val="0"/>
              </a:spcBef>
              <a:spcAft>
                <a:spcPct val="0"/>
              </a:spcAft>
              <a:defRPr sz="3600" b="1">
                <a:solidFill>
                  <a:schemeClr val="bg1"/>
                </a:solidFill>
                <a:latin typeface="Futura Bk BT"/>
              </a:defRPr>
            </a:lvl8pPr>
            <a:lvl9pPr marL="1828800" algn="l" rtl="0" eaLnBrk="1" fontAlgn="base" hangingPunct="1">
              <a:spcBef>
                <a:spcPct val="0"/>
              </a:spcBef>
              <a:spcAft>
                <a:spcPct val="0"/>
              </a:spcAft>
              <a:defRPr sz="3600" b="1">
                <a:solidFill>
                  <a:schemeClr val="bg1"/>
                </a:solidFill>
                <a:latin typeface="Futura Bk BT"/>
              </a:defRPr>
            </a:lvl9pPr>
          </a:lstStyle>
          <a:p>
            <a:pPr eaLnBrk="1" hangingPunct="1"/>
            <a:r>
              <a:rPr lang="tr-TR" sz="2500" dirty="0" smtClean="0"/>
              <a:t>Önerilen Proje Sayısı</a:t>
            </a:r>
            <a:endParaRPr lang="tr-TR" sz="25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0934" y="1340768"/>
            <a:ext cx="7967843" cy="396044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459919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Box 3"/>
          <p:cNvSpPr txBox="1">
            <a:spLocks noChangeArrowheads="1"/>
          </p:cNvSpPr>
          <p:nvPr/>
        </p:nvSpPr>
        <p:spPr bwMode="auto">
          <a:xfrm>
            <a:off x="0" y="111125"/>
            <a:ext cx="8388350" cy="477054"/>
          </a:xfrm>
          <a:prstGeom prst="rect">
            <a:avLst/>
          </a:prstGeom>
          <a:noFill/>
          <a:ln w="9525">
            <a:noFill/>
            <a:miter lim="800000"/>
            <a:headEnd/>
            <a:tailEnd/>
          </a:ln>
        </p:spPr>
        <p:txBody>
          <a:bodyPr>
            <a:spAutoFit/>
          </a:bodyPr>
          <a:lstStyle/>
          <a:p>
            <a:r>
              <a:rPr lang="tr-TR" sz="2500" b="1" dirty="0" smtClean="0">
                <a:solidFill>
                  <a:srgbClr val="FFFFFF"/>
                </a:solidFill>
                <a:latin typeface="Corbel" pitchFamily="34" charset="0"/>
              </a:rPr>
              <a:t>İllere </a:t>
            </a:r>
            <a:r>
              <a:rPr lang="tr-TR" sz="2500" b="1" dirty="0">
                <a:solidFill>
                  <a:srgbClr val="FFFFFF"/>
                </a:solidFill>
                <a:latin typeface="Corbel" pitchFamily="34" charset="0"/>
              </a:rPr>
              <a:t>Göre Projelerin Bütçe </a:t>
            </a:r>
            <a:r>
              <a:rPr lang="tr-TR" sz="2500" b="1" dirty="0" smtClean="0">
                <a:solidFill>
                  <a:srgbClr val="FFFFFF"/>
                </a:solidFill>
                <a:latin typeface="Corbel" pitchFamily="34" charset="0"/>
              </a:rPr>
              <a:t>Dağılımı (2003)</a:t>
            </a:r>
            <a:endParaRPr lang="tr-TR" sz="2500" b="1" dirty="0">
              <a:solidFill>
                <a:srgbClr val="FFFFFF"/>
              </a:solidFill>
              <a:latin typeface="Corbel" pitchFamily="34" charset="0"/>
            </a:endParaRPr>
          </a:p>
        </p:txBody>
      </p:sp>
      <p:pic>
        <p:nvPicPr>
          <p:cNvPr id="5" name="Picture 2" descr="C:\Users\fatih.esen\Desktop\20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501238"/>
            <a:ext cx="8136904" cy="385750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16345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Box 3"/>
          <p:cNvSpPr txBox="1">
            <a:spLocks noChangeArrowheads="1"/>
          </p:cNvSpPr>
          <p:nvPr/>
        </p:nvSpPr>
        <p:spPr bwMode="auto">
          <a:xfrm>
            <a:off x="0" y="111125"/>
            <a:ext cx="8388350" cy="477054"/>
          </a:xfrm>
          <a:prstGeom prst="rect">
            <a:avLst/>
          </a:prstGeom>
          <a:noFill/>
          <a:ln w="9525">
            <a:noFill/>
            <a:miter lim="800000"/>
            <a:headEnd/>
            <a:tailEnd/>
          </a:ln>
        </p:spPr>
        <p:txBody>
          <a:bodyPr>
            <a:spAutoFit/>
          </a:bodyPr>
          <a:lstStyle/>
          <a:p>
            <a:r>
              <a:rPr lang="tr-TR" sz="2500" b="1" dirty="0" smtClean="0">
                <a:solidFill>
                  <a:srgbClr val="FFFFFF"/>
                </a:solidFill>
                <a:latin typeface="Corbel" pitchFamily="34" charset="0"/>
              </a:rPr>
              <a:t>İllere </a:t>
            </a:r>
            <a:r>
              <a:rPr lang="tr-TR" sz="2500" b="1" dirty="0">
                <a:solidFill>
                  <a:srgbClr val="FFFFFF"/>
                </a:solidFill>
                <a:latin typeface="Corbel" pitchFamily="34" charset="0"/>
              </a:rPr>
              <a:t>Göre Projelerin Bütçe </a:t>
            </a:r>
            <a:r>
              <a:rPr lang="tr-TR" sz="2500" b="1" dirty="0" smtClean="0">
                <a:solidFill>
                  <a:srgbClr val="FFFFFF"/>
                </a:solidFill>
                <a:latin typeface="Corbel" pitchFamily="34" charset="0"/>
              </a:rPr>
              <a:t>Dağılımı (2007-2016)</a:t>
            </a:r>
            <a:endParaRPr lang="tr-TR" sz="2500" b="1" dirty="0">
              <a:solidFill>
                <a:srgbClr val="FFFFFF"/>
              </a:solidFill>
              <a:latin typeface="Corbel" pitchFamily="34" charset="0"/>
            </a:endParaRPr>
          </a:p>
        </p:txBody>
      </p:sp>
      <p:pic>
        <p:nvPicPr>
          <p:cNvPr id="6" name="Resim 5"/>
          <p:cNvPicPr/>
          <p:nvPr/>
        </p:nvPicPr>
        <p:blipFill rotWithShape="1">
          <a:blip r:embed="rId2"/>
          <a:srcRect l="3596" t="23934" r="38953" b="20142"/>
          <a:stretch/>
        </p:blipFill>
        <p:spPr bwMode="auto">
          <a:xfrm>
            <a:off x="529414" y="1556792"/>
            <a:ext cx="8129174" cy="4176464"/>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929458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Ulusal Yenilik Sistemimizin Geleceği_2">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Özel 1">
      <a:majorFont>
        <a:latin typeface="Corbel"/>
        <a:ea typeface=""/>
        <a:cs typeface=""/>
      </a:majorFont>
      <a:minorFont>
        <a:latin typeface="Corbel"/>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cene3d>
          <a:camera prst="orthographicFront">
            <a:rot lat="0" lon="0" rev="0"/>
          </a:camera>
          <a:lightRig rig="contrasting" dir="t">
            <a:rot lat="0" lon="0" rev="1200000"/>
          </a:lightRig>
        </a:scene3d>
        <a:sp3d contourW="19050" prstMaterial="metal">
          <a:bevelT w="88900" h="203200"/>
          <a:bevelB w="165100" h="254000"/>
        </a:sp3d>
      </a:spPr>
      <a:bodyPr spcFirstLastPara="0" vert="horz" wrap="square" lIns="216354" tIns="189034" rIns="216354" bIns="189034" numCol="1" spcCol="1270" anchor="ctr" anchorCtr="0">
        <a:noAutofit/>
      </a:bodyPr>
      <a:lstStyle>
        <a:defPPr algn="ctr" defTabSz="711200">
          <a:lnSpc>
            <a:spcPct val="90000"/>
          </a:lnSpc>
          <a:spcBef>
            <a:spcPct val="0"/>
          </a:spcBef>
          <a:spcAft>
            <a:spcPct val="35000"/>
          </a:spcAft>
          <a:defRPr b="1" u="none" kern="1200" dirty="0" smtClean="0">
            <a:latin typeface="Futura Bk BT" pitchFamily="34" charset="0"/>
          </a:defRPr>
        </a:defPPr>
      </a:lstStyle>
      <a:style>
        <a:lnRef idx="0">
          <a:schemeClr val="lt1">
            <a:hueOff val="0"/>
            <a:satOff val="0"/>
            <a:lumOff val="0"/>
            <a:alphaOff val="0"/>
          </a:schemeClr>
        </a:lnRef>
        <a:fillRef idx="1">
          <a:schemeClr val="accent3">
            <a:hueOff val="0"/>
            <a:satOff val="0"/>
            <a:lumOff val="0"/>
            <a:alphaOff val="0"/>
          </a:schemeClr>
        </a:fillRef>
        <a:effectRef idx="2">
          <a:schemeClr val="accent3">
            <a:hueOff val="0"/>
            <a:satOff val="0"/>
            <a:lumOff val="0"/>
            <a:alphaOff val="0"/>
          </a:schemeClr>
        </a:effectRef>
        <a:fontRef idx="minor">
          <a:schemeClr val="lt1"/>
        </a:fontRef>
      </a:style>
    </a:spDef>
    <a:txDef>
      <a:spPr>
        <a:noFill/>
      </a:spPr>
      <a:bodyPr wrap="square" rtlCol="0">
        <a:spAutoFit/>
      </a:bodyPr>
      <a:lstStyle>
        <a:defPPr>
          <a:defRPr dirty="0">
            <a:latin typeface="Futura Lt BT" pitchFamily="34" charset="0"/>
          </a:defRPr>
        </a:defPPr>
      </a:lstStyle>
    </a:tx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15109</TotalTime>
  <Words>3071</Words>
  <Application>Microsoft Macintosh PowerPoint</Application>
  <PresentationFormat>Ekran Gösterisi (4:3)</PresentationFormat>
  <Paragraphs>729</Paragraphs>
  <Slides>56</Slides>
  <Notes>25</Notes>
  <HiddenSlides>0</HiddenSlides>
  <MMClips>0</MMClips>
  <ScaleCrop>false</ScaleCrop>
  <HeadingPairs>
    <vt:vector size="6" baseType="variant">
      <vt:variant>
        <vt:lpstr>Kullanılan Yazı Tipleri</vt:lpstr>
      </vt:variant>
      <vt:variant>
        <vt:i4>8</vt:i4>
      </vt:variant>
      <vt:variant>
        <vt:lpstr>Tema</vt:lpstr>
      </vt:variant>
      <vt:variant>
        <vt:i4>1</vt:i4>
      </vt:variant>
      <vt:variant>
        <vt:lpstr>Slayt Başlıkları</vt:lpstr>
      </vt:variant>
      <vt:variant>
        <vt:i4>56</vt:i4>
      </vt:variant>
    </vt:vector>
  </HeadingPairs>
  <TitlesOfParts>
    <vt:vector size="65" baseType="lpstr">
      <vt:lpstr>Arial</vt:lpstr>
      <vt:lpstr>Arial Unicode MS</vt:lpstr>
      <vt:lpstr>Calibri</vt:lpstr>
      <vt:lpstr>Corbel</vt:lpstr>
      <vt:lpstr>Futura Bk BT</vt:lpstr>
      <vt:lpstr>Times</vt:lpstr>
      <vt:lpstr>Times New Roman</vt:lpstr>
      <vt:lpstr>Wingdings</vt:lpstr>
      <vt:lpstr>Ulusal Yenilik Sistemimizin Geleceği_2</vt:lpstr>
      <vt:lpstr>Araştırma Destek Programları Başkanlığı (ARDEB)  Ulusal Akademik Ar-Ge Proje Destekleri   </vt:lpstr>
      <vt:lpstr>TÜBİTAK’ın Görevleri*</vt:lpstr>
      <vt:lpstr>TÜBİTAK Başkanlık ve Enstitüleri</vt:lpstr>
      <vt:lpstr>Ar-Ge Harcamalarının GSYİH’ya Oranı Artmaktadır*</vt:lpstr>
      <vt:lpstr>23. BTYK Kararı: 2011/101</vt:lpstr>
      <vt:lpstr>PowerPoint Sunusu</vt:lpstr>
      <vt:lpstr>PowerPoint Sunusu</vt:lpstr>
      <vt:lpstr>PowerPoint Sunusu</vt:lpstr>
      <vt:lpstr>PowerPoint Sunusu</vt:lpstr>
      <vt:lpstr>Her Bilimsel Alanda Destek Verilmektedir</vt:lpstr>
      <vt:lpstr>PowerPoint Sunusu</vt:lpstr>
      <vt:lpstr>PowerPoint Sunusu</vt:lpstr>
      <vt:lpstr>1000 - Üniversitelerin Araştırma Proje Potansiyelinin Geliştirilmesine Yönelik Destek Programı</vt:lpstr>
      <vt:lpstr>1001 - Bilimsel Araştırma Projelerini Destekleme Programı</vt:lpstr>
      <vt:lpstr>1002 - Hızlı Destek Programı</vt:lpstr>
      <vt:lpstr>1003 - Öncelikli Alanlar Ar-Ge Projelerini Destekleme Programı</vt:lpstr>
      <vt:lpstr>1005 - Ulusal Yeni Fikirler ve Ürünler Araştırma Destek Programı</vt:lpstr>
      <vt:lpstr>1007 - Kamu Kurumları Araştırma ve Geliştirme Programı</vt:lpstr>
      <vt:lpstr>3001 - Başlangıç Ar-Ge Projeleri Destekleme Programı</vt:lpstr>
      <vt:lpstr>3501 - Kariyer Geliştirme Programı</vt:lpstr>
      <vt:lpstr>PowerPoint Sunusu</vt:lpstr>
      <vt:lpstr>Burs Limitleri Arttı, Toplam Limit Kalktı</vt:lpstr>
      <vt:lpstr>Proje Yürütmenin Önündeki İdari Kotalar İyileştirildi</vt:lpstr>
      <vt:lpstr>Gelişme Raporu Periyotları Uzatıldı.</vt:lpstr>
      <vt:lpstr>Proje Çıktılarının Paylaşımı ve Yayılımına da Destek Veriliyor.</vt:lpstr>
      <vt:lpstr>PowerPoint Sunusu</vt:lpstr>
      <vt:lpstr>PowerPoint Sunusu</vt:lpstr>
      <vt:lpstr>PowerPoint Sunusu</vt:lpstr>
      <vt:lpstr>PowerPoint Sunusu</vt:lpstr>
      <vt:lpstr>PowerPoint Sunusu</vt:lpstr>
      <vt:lpstr>’’Şans ancak hazırlanmış fikirlere güler.’’          Louis Pasteur</vt:lpstr>
      <vt:lpstr>Neden Proje Desteğine Başvurmalıyım?</vt:lpstr>
      <vt:lpstr>Başvuru Aşamaları 2 Temel Adımdan Oluşuyor..</vt:lpstr>
      <vt:lpstr>Hak Sahipliği Beyan Formu ve Feragat Formu</vt:lpstr>
      <vt:lpstr>En Sık Karşılaşılan 5 İade Gerekçesi*</vt:lpstr>
      <vt:lpstr>Özgün Değer Bölümü</vt:lpstr>
      <vt:lpstr>Yöntem Bölümü</vt:lpstr>
      <vt:lpstr>Proje Yönetimi, Ekip ve Araştırma Olanakları</vt:lpstr>
      <vt:lpstr>Yaygın Etki / Katma Değer Bölümü</vt:lpstr>
      <vt:lpstr>Çalışma Takvimi</vt:lpstr>
      <vt:lpstr>Başarı Ölçütleri ve Risk Yönetimi</vt:lpstr>
      <vt:lpstr>Kaynaklar Bölümü</vt:lpstr>
      <vt:lpstr>Etik Kurul ve Yasal/Özel İzin Belgesi</vt:lpstr>
      <vt:lpstr>Bütçe ve Gerekçesi Açıkça Belirtilmelidir</vt:lpstr>
      <vt:lpstr>Bütçe ve Gerekçesi Açıkça Belirtilmelidir</vt:lpstr>
      <vt:lpstr>Proje Önerisi Değişiklik Bildirim Formu Unutulmamalı..</vt:lpstr>
      <vt:lpstr>Faydalı Bilgiler</vt:lpstr>
      <vt:lpstr>Lütfen Dikkat!</vt:lpstr>
      <vt:lpstr>Unutmayın..</vt:lpstr>
      <vt:lpstr>Başvuru ve evrak teslim tarihlerini son güne bırakmayın..</vt:lpstr>
      <vt:lpstr>Bitirirken..</vt:lpstr>
      <vt:lpstr>Veritabanları ve Arayüzler</vt:lpstr>
      <vt:lpstr>Proje Kapsamındaki Çıktılar ve Logo Kullanımı</vt:lpstr>
      <vt:lpstr>Önce Patent/Faydalı Model Başvurusu</vt:lpstr>
      <vt:lpstr>TÜBİTAK Destekleri Forumu Üye Sayısı Hızla Artıyor!</vt:lpstr>
      <vt:lpstr>PowerPoint Sunusu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TÜBİTAK</dc:title>
  <dc:creator>Fatih Sinan Esen</dc:creator>
  <cp:lastModifiedBy>bilgen akmermer</cp:lastModifiedBy>
  <cp:revision>2254</cp:revision>
  <cp:lastPrinted>2015-03-26T08:32:11Z</cp:lastPrinted>
  <dcterms:modified xsi:type="dcterms:W3CDTF">2017-10-09T10:30:36Z</dcterms:modified>
</cp:coreProperties>
</file>